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6.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4.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5.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93" r:id="rId1"/>
    <p:sldMasterId id="2147483994" r:id="rId2"/>
    <p:sldMasterId id="2147483995" r:id="rId3"/>
    <p:sldMasterId id="2147483996" r:id="rId4"/>
    <p:sldMasterId id="2147483997" r:id="rId5"/>
    <p:sldMasterId id="2147483998" r:id="rId6"/>
    <p:sldMasterId id="2147483999" r:id="rId7"/>
    <p:sldMasterId id="2147484000" r:id="rId8"/>
    <p:sldMasterId id="2147484001" r:id="rId9"/>
  </p:sldMasterIdLst>
  <p:notesMasterIdLst>
    <p:notesMasterId r:id="rId6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316" r:id="rId22"/>
    <p:sldId id="269" r:id="rId23"/>
    <p:sldId id="270" r:id="rId24"/>
    <p:sldId id="272" r:id="rId25"/>
    <p:sldId id="273" r:id="rId26"/>
    <p:sldId id="274" r:id="rId27"/>
    <p:sldId id="275" r:id="rId28"/>
    <p:sldId id="276" r:id="rId29"/>
    <p:sldId id="277" r:id="rId30"/>
    <p:sldId id="314" r:id="rId31"/>
    <p:sldId id="315" r:id="rId32"/>
    <p:sldId id="282" r:id="rId33"/>
    <p:sldId id="278" r:id="rId34"/>
    <p:sldId id="279" r:id="rId35"/>
    <p:sldId id="280" r:id="rId36"/>
    <p:sldId id="281"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ine Simard" initials="" lastIdx="6" clrIdx="0"/>
  <p:cmAuthor id="1" name="Philippe Leonar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06"/>
    <p:restoredTop sz="82278" autoAdjust="0"/>
  </p:normalViewPr>
  <p:slideViewPr>
    <p:cSldViewPr snapToGrid="0" snapToObjects="1">
      <p:cViewPr varScale="1">
        <p:scale>
          <a:sx n="138" d="100"/>
          <a:sy n="138" d="100"/>
        </p:scale>
        <p:origin x="1224" y="114"/>
      </p:cViewPr>
      <p:guideLst>
        <p:guide orient="horz" pos="1620"/>
        <p:guide pos="2880"/>
      </p:guideLst>
    </p:cSldViewPr>
  </p:slideViewPr>
  <p:notesTextViewPr>
    <p:cViewPr>
      <p:scale>
        <a:sx n="1" d="1"/>
        <a:sy n="1" d="1"/>
      </p:scale>
      <p:origin x="0" y="0"/>
    </p:cViewPr>
  </p:notesTextViewPr>
  <p:notesViewPr>
    <p:cSldViewPr snapToGrid="0" snapToObjects="1">
      <p:cViewPr varScale="1">
        <p:scale>
          <a:sx n="70" d="100"/>
          <a:sy n="70" d="100"/>
        </p:scale>
        <p:origin x="-281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9-20T20:56:57.232" idx="3">
    <p:pos x="6000" y="0"/>
    <p:text>screen shot lisible (pas nécessaire d'avoir le téléphone)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7-09-01T20:04:13.403" idx="4">
    <p:pos x="6000" y="0"/>
    <p:text>the picture of gripper on UR is best here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09-01T20:11:54.096" idx="5">
    <p:pos x="6000" y="0"/>
    <p:text>force sensor on robot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7-09-01T20:12:01.716" idx="6">
    <p:pos x="6000" y="0"/>
    <p:text>camera on robot</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7-09-28T18:27:32.707" idx="1">
    <p:pos x="6000" y="0"/>
    <p:text>Can we formulate otherwise and avoid the asterisk?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553134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Shape 1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1" name="Shape 16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84439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Shape 17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9" name="Shape 17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ja-JP" dirty="0">
                <a:latin typeface="MS Mincho" panose="02020609040205080304" pitchFamily="49" charset="-128"/>
                <a:ea typeface="MS Mincho" panose="02020609040205080304" pitchFamily="49" charset="-128"/>
              </a:rPr>
              <a:t>Blueprints（BP）は、2通りの方法でコミュニケーションの効率を向上します。</a:t>
            </a:r>
          </a:p>
          <a:p>
            <a:pPr marL="0" lvl="0" indent="0" rtl="0">
              <a:spcBef>
                <a:spcPts val="0"/>
              </a:spcBef>
              <a:spcAft>
                <a:spcPts val="0"/>
              </a:spcAft>
              <a:buNone/>
            </a:pPr>
            <a:endParaRPr lang="ja-JP" dirty="0">
              <a:latin typeface="MS Mincho" panose="02020609040205080304" pitchFamily="49" charset="-128"/>
              <a:ea typeface="MS Mincho" panose="02020609040205080304" pitchFamily="49" charset="-128"/>
            </a:endParaRPr>
          </a:p>
          <a:p>
            <a:pPr marL="0" lvl="0" indent="0" rtl="0">
              <a:spcBef>
                <a:spcPts val="0"/>
              </a:spcBef>
              <a:spcAft>
                <a:spcPts val="0"/>
              </a:spcAft>
              <a:buNone/>
            </a:pPr>
            <a:r>
              <a:rPr lang="ja-JP" dirty="0">
                <a:latin typeface="MS Mincho" panose="02020609040205080304" pitchFamily="49" charset="-128"/>
                <a:ea typeface="MS Mincho" panose="02020609040205080304" pitchFamily="49" charset="-128"/>
              </a:rPr>
              <a:t>技術面に関する知識が必要な関係者を全員、同一のオンラインのBlueprintプロジェクトに招待します。これにより、メーカー、地域パートナー、弊社従業員の全関係者が同じスタート地点に立つことができます。</a:t>
            </a:r>
          </a:p>
          <a:p>
            <a:pPr marL="0" lvl="0" indent="0" rtl="0">
              <a:spcBef>
                <a:spcPts val="0"/>
              </a:spcBef>
              <a:spcAft>
                <a:spcPts val="0"/>
              </a:spcAft>
              <a:buNone/>
            </a:pPr>
            <a:endParaRPr lang="ja-JP" dirty="0">
              <a:latin typeface="MS Mincho" panose="02020609040205080304" pitchFamily="49" charset="-128"/>
              <a:ea typeface="MS Mincho" panose="02020609040205080304" pitchFamily="49" charset="-128"/>
            </a:endParaRPr>
          </a:p>
          <a:p>
            <a:pPr marL="0" lvl="0" indent="0" rtl="0">
              <a:spcBef>
                <a:spcPts val="0"/>
              </a:spcBef>
              <a:spcAft>
                <a:spcPts val="0"/>
              </a:spcAft>
              <a:buNone/>
            </a:pPr>
            <a:r>
              <a:rPr lang="ja-JP" dirty="0">
                <a:latin typeface="MS Mincho" panose="02020609040205080304" pitchFamily="49" charset="-128"/>
                <a:ea typeface="MS Mincho" panose="02020609040205080304" pitchFamily="49" charset="-128"/>
              </a:rPr>
              <a:t>次に、無駄のないロボティックス手法に従って構造化されます。標準的な方法でオートメーションプロセスと補足情報を記述することにより、すべての関連情報が入手できるようにし、コミュニケーションの遅れを回避します。</a:t>
            </a:r>
            <a:r>
              <a:rPr lang="ja-JP" dirty="0">
                <a:solidFill>
                  <a:schemeClr val="dk1"/>
                </a:solidFill>
                <a:latin typeface="MS Mincho" panose="02020609040205080304" pitchFamily="49" charset="-128"/>
                <a:ea typeface="MS Mincho" panose="02020609040205080304" pitchFamily="49" charset="-128"/>
              </a:rPr>
              <a:t>電話から直接写真と動画をアップロードできるので、別のレベルの摩擦がなくなります。 </a:t>
            </a:r>
            <a:endParaRPr lang="ja-JP" dirty="0">
              <a:latin typeface="MS Mincho" panose="02020609040205080304" pitchFamily="49" charset="-128"/>
              <a:ea typeface="MS Mincho" panose="02020609040205080304" pitchFamily="49" charset="-128"/>
            </a:endParaRPr>
          </a:p>
          <a:p>
            <a:pPr marL="0" lvl="0" indent="0" rtl="0">
              <a:spcBef>
                <a:spcPts val="0"/>
              </a:spcBef>
              <a:spcAft>
                <a:spcPts val="0"/>
              </a:spcAft>
              <a:buClr>
                <a:schemeClr val="dk1"/>
              </a:buClr>
              <a:buSzPts val="1100"/>
              <a:buFont typeface="Arial"/>
              <a:buNone/>
            </a:pPr>
            <a:endParaRPr lang="ja-JP" dirty="0">
              <a:latin typeface="MS Mincho" panose="02020609040205080304" pitchFamily="49" charset="-128"/>
              <a:ea typeface="MS Mincho" panose="02020609040205080304" pitchFamily="49" charset="-128"/>
            </a:endParaRPr>
          </a:p>
          <a:p>
            <a:pPr marL="0" lvl="0" indent="0" rtl="0">
              <a:spcBef>
                <a:spcPts val="0"/>
              </a:spcBef>
              <a:spcAft>
                <a:spcPts val="0"/>
              </a:spcAft>
              <a:buClr>
                <a:schemeClr val="dk1"/>
              </a:buClr>
              <a:buSzPts val="1100"/>
              <a:buFont typeface="Arial"/>
              <a:buNone/>
            </a:pPr>
            <a:endParaRPr lang="ja-JP" dirty="0">
              <a:latin typeface="MS Mincho" panose="02020609040205080304" pitchFamily="49" charset="-128"/>
              <a:ea typeface="MS Mincho" panose="02020609040205080304" pitchFamily="49" charset="-128"/>
            </a:endParaRPr>
          </a:p>
          <a:p>
            <a:pPr marL="0" lvl="0" indent="0" rtl="0">
              <a:spcBef>
                <a:spcPts val="0"/>
              </a:spcBef>
              <a:spcAft>
                <a:spcPts val="0"/>
              </a:spcAft>
              <a:buNone/>
            </a:pPr>
            <a:endParaRPr lang="ja-JP" dirty="0">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362646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Shape 17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2" name="Shape 17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ja-JP" dirty="0">
                <a:solidFill>
                  <a:schemeClr val="dk1"/>
                </a:solidFill>
              </a:rPr>
              <a:t>BPは、ロボティックセル設計の全段階を検証するマッピングツールです。Robotiqとの通信ブリッジを構築し、設計段階プロセスをスピードアップして、エラーの発生の可能性を低減します。これにより、プロジェクト中に遅延が起こる可能性が低減し、想定外のコストが削減されます。</a:t>
            </a:r>
            <a:endParaRPr lang="ja-JP" dirty="0"/>
          </a:p>
        </p:txBody>
      </p:sp>
    </p:spTree>
    <p:extLst>
      <p:ext uri="{BB962C8B-B14F-4D97-AF65-F5344CB8AC3E}">
        <p14:creationId xmlns:p14="http://schemas.microsoft.com/office/powerpoint/2010/main" val="319136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Shape 17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0" name="Shape 17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8175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Shape 17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0" name="Shape 17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76037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Shape 17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6" name="Shape 17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26000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Shape 17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3" name="Shape 17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6696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Shape 1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7" name="Shape 17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7231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Shape 17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4" name="Shape 17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ja-JP"/>
              <a:t>段階の定義</a:t>
            </a:r>
          </a:p>
          <a:p>
            <a:pPr marL="0" lvl="0" indent="0">
              <a:spcBef>
                <a:spcPts val="0"/>
              </a:spcBef>
              <a:spcAft>
                <a:spcPts val="0"/>
              </a:spcAft>
              <a:buNone/>
            </a:pPr>
            <a:endParaRPr lang="ja-JP"/>
          </a:p>
          <a:p>
            <a:pPr marL="0" lvl="0" indent="0">
              <a:spcBef>
                <a:spcPts val="0"/>
              </a:spcBef>
              <a:spcAft>
                <a:spcPts val="0"/>
              </a:spcAft>
              <a:buNone/>
            </a:pPr>
            <a:r>
              <a:rPr lang="ja-JP"/>
              <a:t>prezの中心</a:t>
            </a:r>
          </a:p>
          <a:p>
            <a:pPr marL="0" lvl="0" indent="0">
              <a:spcBef>
                <a:spcPts val="0"/>
              </a:spcBef>
              <a:spcAft>
                <a:spcPts val="0"/>
              </a:spcAft>
              <a:buNone/>
            </a:pPr>
            <a:endParaRPr lang="ja-JP"/>
          </a:p>
          <a:p>
            <a:pPr marL="0" lvl="0" indent="0">
              <a:spcBef>
                <a:spcPts val="0"/>
              </a:spcBef>
              <a:spcAft>
                <a:spcPts val="0"/>
              </a:spcAft>
              <a:buNone/>
            </a:pPr>
            <a:r>
              <a:rPr lang="ja-JP"/>
              <a:t>このセクションのInsights</a:t>
            </a:r>
          </a:p>
          <a:p>
            <a:pPr marL="0" lvl="0" indent="0">
              <a:spcBef>
                <a:spcPts val="0"/>
              </a:spcBef>
              <a:spcAft>
                <a:spcPts val="0"/>
              </a:spcAft>
              <a:buNone/>
            </a:pPr>
            <a:endParaRPr lang="ja-JP"/>
          </a:p>
        </p:txBody>
      </p:sp>
    </p:spTree>
    <p:extLst>
      <p:ext uri="{BB962C8B-B14F-4D97-AF65-F5344CB8AC3E}">
        <p14:creationId xmlns:p14="http://schemas.microsoft.com/office/powerpoint/2010/main" val="326596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Shape 17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8" name="Shape 17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ja-JP"/>
              <a:t>RobotiqのPlug &amp; Playコンポーネントにより、ロボティックセルを迅速に統合し、生産をスピードアップすることができます。これにより、投資回収期間を短縮し、ROIを向上することができます。</a:t>
            </a:r>
          </a:p>
        </p:txBody>
      </p:sp>
    </p:spTree>
    <p:extLst>
      <p:ext uri="{BB962C8B-B14F-4D97-AF65-F5344CB8AC3E}">
        <p14:creationId xmlns:p14="http://schemas.microsoft.com/office/powerpoint/2010/main" val="3108197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Shape 17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3" name="Shape 17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7779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Shape 1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7" name="Shape 16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1575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Shape 17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0" name="Shape 17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9698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Shape 17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5" name="Shape 17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7503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68484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Shape 18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3" name="Shape 18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63113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Shape 18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1" name="Shape 18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ja-JP" sz="1200" dirty="0">
                <a:solidFill>
                  <a:schemeClr val="dk1"/>
                </a:solidFill>
                <a:latin typeface="Proxima Nova"/>
                <a:sym typeface="Proxima Nova"/>
              </a:rPr>
              <a:t>汎用性と柔軟性：段替えの必要をなくし、ツールのコストを削減  </a:t>
            </a: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r>
              <a:rPr lang="ja-JP" sz="1200" dirty="0">
                <a:solidFill>
                  <a:schemeClr val="dk1"/>
                </a:solidFill>
                <a:latin typeface="Proxima Nova"/>
                <a:sym typeface="Proxima Nova"/>
              </a:rPr>
              <a:t>Plug + Play：迅速な統合と容易なプログラミングUR Caps &amp; Skills </a:t>
            </a:r>
            <a:endParaRPr lang="ja-JP" sz="1200" dirty="0">
              <a:solidFill>
                <a:schemeClr val="dk1"/>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r>
              <a:rPr lang="ja-JP" sz="1200" dirty="0">
                <a:solidFill>
                  <a:schemeClr val="dk1"/>
                </a:solidFill>
                <a:latin typeface="Proxima Nova"/>
                <a:sym typeface="Proxima Nova"/>
              </a:rPr>
              <a:t>部品検出機能内蔵</a:t>
            </a: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r>
              <a:rPr lang="ja-JP" sz="1200" dirty="0">
                <a:solidFill>
                  <a:schemeClr val="dk1"/>
                </a:solidFill>
                <a:latin typeface="Proxima Nova"/>
                <a:sym typeface="Proxima Nova"/>
              </a:rPr>
              <a:t>制御が容易：位置、速度、把持力 </a:t>
            </a:r>
            <a:endParaRPr lang="ja-JP" sz="1200" dirty="0">
              <a:solidFill>
                <a:schemeClr val="dk1"/>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Clr>
                <a:schemeClr val="dk1"/>
              </a:buClr>
              <a:buSzPts val="1100"/>
              <a:buFont typeface="Arial"/>
              <a:buNone/>
            </a:pPr>
            <a:r>
              <a:rPr lang="ja-JP" sz="1200" dirty="0">
                <a:solidFill>
                  <a:schemeClr val="dk1"/>
                </a:solidFill>
                <a:latin typeface="Proxima Nova"/>
                <a:sym typeface="Proxima Nova"/>
              </a:rPr>
              <a:t>URロボットに自然に適合</a:t>
            </a:r>
            <a:endParaRPr lang="ja-JP" sz="1200" dirty="0">
              <a:solidFill>
                <a:schemeClr val="dk1"/>
              </a:solidFill>
              <a:latin typeface="Proxima Nova"/>
              <a:ea typeface="Proxima Nova"/>
              <a:cs typeface="Proxima Nova"/>
              <a:sym typeface="Proxima Nova"/>
            </a:endParaRPr>
          </a:p>
          <a:p>
            <a:pPr marL="0" lvl="0" indent="0">
              <a:spcBef>
                <a:spcPts val="0"/>
              </a:spcBef>
              <a:spcAft>
                <a:spcPts val="0"/>
              </a:spcAft>
              <a:buNone/>
            </a:pPr>
            <a:endParaRPr lang="ja-JP" dirty="0"/>
          </a:p>
        </p:txBody>
      </p:sp>
    </p:spTree>
    <p:extLst>
      <p:ext uri="{BB962C8B-B14F-4D97-AF65-F5344CB8AC3E}">
        <p14:creationId xmlns:p14="http://schemas.microsoft.com/office/powerpoint/2010/main" val="657766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Shape 18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8" name="Shape 18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ja-JP" sz="1100" b="0" i="0" u="none" strike="noStrike" cap="none" dirty="0">
                <a:solidFill>
                  <a:srgbClr val="000000"/>
                </a:solidFill>
                <a:effectLst/>
                <a:latin typeface="Arial"/>
                <a:sym typeface="Arial"/>
              </a:rPr>
              <a:t>制御自在</a:t>
            </a:r>
            <a:br/>
            <a:r>
              <a:rPr lang="ja-JP" sz="1100" b="0" i="0" u="none" strike="noStrike" cap="none" dirty="0">
                <a:solidFill>
                  <a:srgbClr val="000000"/>
                </a:solidFill>
                <a:effectLst/>
                <a:latin typeface="Arial"/>
                <a:sym typeface="Arial"/>
              </a:rPr>
              <a:t>Robotiqの無料の把持ソフトウェアを使用して、把持対象物を完全に把握するまで、グリッパーの位置、速度、把持力を調整。  </a:t>
            </a:r>
            <a:endParaRPr lang="ja-JP" dirty="0"/>
          </a:p>
        </p:txBody>
      </p:sp>
    </p:spTree>
    <p:extLst>
      <p:ext uri="{BB962C8B-B14F-4D97-AF65-F5344CB8AC3E}">
        <p14:creationId xmlns:p14="http://schemas.microsoft.com/office/powerpoint/2010/main" val="409275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Shape 18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5" name="Shape 18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93143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Shape 18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9" name="Shape 18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30413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Shape 18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8" name="Shape 18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73940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Shape 18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3" name="Shape 18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7107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Shape 16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4" name="Shape 16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03735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Shape 18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0" name="Shape 18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chemeClr val="dk1"/>
              </a:buClr>
              <a:buSzPts val="1200"/>
              <a:buChar char="-"/>
            </a:pPr>
            <a:r>
              <a:rPr lang="ja-JP" sz="1200">
                <a:solidFill>
                  <a:schemeClr val="dk1"/>
                </a:solidFill>
              </a:rPr>
              <a:t>URロボットにより、繊細な把持力を要する用途に適用可能</a:t>
            </a:r>
          </a:p>
          <a:p>
            <a:pPr marL="0" lvl="0" indent="0">
              <a:spcBef>
                <a:spcPts val="0"/>
              </a:spcBef>
              <a:spcAft>
                <a:spcPts val="0"/>
              </a:spcAft>
              <a:buClr>
                <a:schemeClr val="dk1"/>
              </a:buClr>
              <a:buSzPts val="1100"/>
              <a:buFont typeface="Arial"/>
              <a:buNone/>
            </a:pPr>
            <a:endParaRPr lang="ja-JP" sz="1200">
              <a:solidFill>
                <a:schemeClr val="dk1"/>
              </a:solidFill>
            </a:endParaRPr>
          </a:p>
          <a:p>
            <a:pPr marL="457200" lvl="0" indent="-304800" rtl="0">
              <a:spcBef>
                <a:spcPts val="0"/>
              </a:spcBef>
              <a:spcAft>
                <a:spcPts val="0"/>
              </a:spcAft>
              <a:buClr>
                <a:schemeClr val="dk1"/>
              </a:buClr>
              <a:buSzPts val="1200"/>
              <a:buChar char="-"/>
            </a:pPr>
            <a:r>
              <a:rPr lang="ja-JP" sz="1200">
                <a:solidFill>
                  <a:schemeClr val="dk1"/>
                </a:solidFill>
              </a:rPr>
              <a:t>UR向け：コーディングなし、機械加工なし、カスタムライティングなし</a:t>
            </a:r>
          </a:p>
          <a:p>
            <a:pPr marL="0" lvl="0" indent="0">
              <a:spcBef>
                <a:spcPts val="0"/>
              </a:spcBef>
              <a:spcAft>
                <a:spcPts val="0"/>
              </a:spcAft>
              <a:buClr>
                <a:schemeClr val="dk1"/>
              </a:buClr>
              <a:buSzPts val="1100"/>
              <a:buFont typeface="Arial"/>
              <a:buNone/>
            </a:pPr>
            <a:endParaRPr lang="ja-JP" sz="2000">
              <a:solidFill>
                <a:schemeClr val="dk1"/>
              </a:solidFill>
            </a:endParaRPr>
          </a:p>
          <a:p>
            <a:pPr marL="457200" lvl="0" indent="-304800" rtl="0">
              <a:spcBef>
                <a:spcPts val="0"/>
              </a:spcBef>
              <a:spcAft>
                <a:spcPts val="0"/>
              </a:spcAft>
              <a:buClr>
                <a:schemeClr val="dk1"/>
              </a:buClr>
              <a:buSzPts val="1200"/>
              <a:buChar char="-"/>
            </a:pPr>
            <a:r>
              <a:rPr lang="ja-JP" sz="1200">
                <a:solidFill>
                  <a:schemeClr val="dk1"/>
                </a:solidFill>
              </a:rPr>
              <a:t>パスを記録し、人間の動きを再現</a:t>
            </a:r>
          </a:p>
          <a:p>
            <a:pPr marL="0" lvl="0" indent="0">
              <a:spcBef>
                <a:spcPts val="0"/>
              </a:spcBef>
              <a:spcAft>
                <a:spcPts val="0"/>
              </a:spcAft>
              <a:buClr>
                <a:schemeClr val="dk1"/>
              </a:buClr>
              <a:buSzPts val="1100"/>
              <a:buFont typeface="Arial"/>
              <a:buNone/>
            </a:pPr>
            <a:endParaRPr lang="ja-JP" sz="1200">
              <a:solidFill>
                <a:schemeClr val="dk1"/>
              </a:solidFill>
            </a:endParaRPr>
          </a:p>
          <a:p>
            <a:pPr marL="457200" lvl="0" indent="-304800" rtl="0">
              <a:spcBef>
                <a:spcPts val="0"/>
              </a:spcBef>
              <a:spcAft>
                <a:spcPts val="0"/>
              </a:spcAft>
              <a:buClr>
                <a:schemeClr val="dk1"/>
              </a:buClr>
              <a:buSzPts val="1200"/>
              <a:buChar char="-"/>
            </a:pPr>
            <a:r>
              <a:rPr lang="ja-JP" sz="1200">
                <a:solidFill>
                  <a:schemeClr val="dk1"/>
                </a:solidFill>
              </a:rPr>
              <a:t>Plug + Play：迅速なインストールと設定較正が容易／不要</a:t>
            </a:r>
          </a:p>
          <a:p>
            <a:pPr marL="0" lvl="0" indent="0">
              <a:spcBef>
                <a:spcPts val="0"/>
              </a:spcBef>
              <a:spcAft>
                <a:spcPts val="0"/>
              </a:spcAft>
              <a:buClr>
                <a:schemeClr val="dk1"/>
              </a:buClr>
              <a:buSzPts val="1100"/>
              <a:buFont typeface="Arial"/>
              <a:buNone/>
            </a:pPr>
            <a:endParaRPr lang="ja-JP" sz="1200">
              <a:solidFill>
                <a:schemeClr val="dk1"/>
              </a:solidFill>
            </a:endParaRPr>
          </a:p>
          <a:p>
            <a:pPr marL="457200" lvl="0" indent="-304800" rtl="0">
              <a:spcBef>
                <a:spcPts val="0"/>
              </a:spcBef>
              <a:spcAft>
                <a:spcPts val="0"/>
              </a:spcAft>
              <a:buClr>
                <a:schemeClr val="dk1"/>
              </a:buClr>
              <a:buSzPts val="1200"/>
              <a:buChar char="-"/>
            </a:pPr>
            <a:r>
              <a:rPr lang="ja-JP" sz="1200">
                <a:solidFill>
                  <a:schemeClr val="dk1"/>
                </a:solidFill>
              </a:rPr>
              <a:t>アクティブドライブ：容易なプログラミング</a:t>
            </a:r>
            <a:endParaRPr lang="ja-JP" sz="1200"/>
          </a:p>
        </p:txBody>
      </p:sp>
    </p:spTree>
    <p:extLst>
      <p:ext uri="{BB962C8B-B14F-4D97-AF65-F5344CB8AC3E}">
        <p14:creationId xmlns:p14="http://schemas.microsoft.com/office/powerpoint/2010/main" val="3354999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Shape 18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7" name="Shape 18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61403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Shape 1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4" name="Shape 18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21026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ja-JP"/>
              <a:t>パスの記録</a:t>
            </a:r>
          </a:p>
        </p:txBody>
      </p:sp>
    </p:spTree>
    <p:extLst>
      <p:ext uri="{BB962C8B-B14F-4D97-AF65-F5344CB8AC3E}">
        <p14:creationId xmlns:p14="http://schemas.microsoft.com/office/powerpoint/2010/main" val="562453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Shape 18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8" name="Shape 18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4383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Shape 19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5" name="Shape 19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50658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Shape 19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8" name="Shape 19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96424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Shape 19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3" name="Shape 19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66178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Shape 19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1" name="Shape 19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ja-JP"/>
              <a:t>外部の専門家は不要 = 統合コストの削減と投資回収期間の短縮</a:t>
            </a:r>
            <a:endParaRPr lang="ja-JP" dirty="0"/>
          </a:p>
          <a:p>
            <a:pPr marL="0" lvl="0" indent="0" rtl="0">
              <a:spcBef>
                <a:spcPts val="0"/>
              </a:spcBef>
              <a:spcAft>
                <a:spcPts val="0"/>
              </a:spcAft>
              <a:buClr>
                <a:schemeClr val="dk1"/>
              </a:buClr>
              <a:buSzPts val="1100"/>
              <a:buFont typeface="Arial"/>
              <a:buNone/>
            </a:pPr>
            <a:endParaRPr lang="ja-JP" dirty="0"/>
          </a:p>
          <a:p>
            <a:pPr marL="457200" lvl="0" indent="-317500" rtl="0">
              <a:spcBef>
                <a:spcPts val="0"/>
              </a:spcBef>
              <a:spcAft>
                <a:spcPts val="0"/>
              </a:spcAft>
              <a:buSzPts val="1400"/>
              <a:buChar char="-"/>
            </a:pPr>
            <a:r>
              <a:rPr lang="ja-JP"/>
              <a:t>第三者の専門家は不要</a:t>
            </a:r>
            <a:endParaRPr lang="ja-JP" dirty="0"/>
          </a:p>
          <a:p>
            <a:pPr marL="0" lvl="0" indent="0" rtl="0">
              <a:spcBef>
                <a:spcPts val="0"/>
              </a:spcBef>
              <a:spcAft>
                <a:spcPts val="0"/>
              </a:spcAft>
              <a:buClr>
                <a:schemeClr val="dk1"/>
              </a:buClr>
              <a:buSzPts val="1100"/>
              <a:buFont typeface="Arial"/>
              <a:buNone/>
            </a:pPr>
            <a:endParaRPr lang="ja-JP" dirty="0"/>
          </a:p>
          <a:p>
            <a:pPr marL="457200" lvl="0" indent="-317500" rtl="0">
              <a:spcBef>
                <a:spcPts val="0"/>
              </a:spcBef>
              <a:spcAft>
                <a:spcPts val="0"/>
              </a:spcAft>
              <a:buSzPts val="1400"/>
              <a:buChar char="-"/>
            </a:pPr>
            <a:r>
              <a:rPr lang="ja-JP"/>
              <a:t>カスタマイズされた高価で柔軟性のない治具／取付具は不要。</a:t>
            </a:r>
            <a:endParaRPr lang="ja-JP" dirty="0"/>
          </a:p>
          <a:p>
            <a:pPr marL="0" lvl="0" indent="0" rtl="0">
              <a:spcBef>
                <a:spcPts val="0"/>
              </a:spcBef>
              <a:spcAft>
                <a:spcPts val="0"/>
              </a:spcAft>
              <a:buClr>
                <a:schemeClr val="dk1"/>
              </a:buClr>
              <a:buSzPts val="1100"/>
              <a:buFont typeface="Arial"/>
              <a:buNone/>
            </a:pPr>
            <a:endParaRPr lang="ja-JP" dirty="0"/>
          </a:p>
          <a:p>
            <a:pPr marL="457200" lvl="0" indent="-317500" rtl="0">
              <a:spcBef>
                <a:spcPts val="0"/>
              </a:spcBef>
              <a:spcAft>
                <a:spcPts val="0"/>
              </a:spcAft>
              <a:buSzPts val="1400"/>
              <a:buChar char="-"/>
            </a:pPr>
            <a:r>
              <a:rPr lang="ja-JP"/>
              <a:t>カメラの設定、プログラミング、作動に外部のPCやコントローラは不要。</a:t>
            </a:r>
            <a:endParaRPr lang="ja-JP" dirty="0"/>
          </a:p>
          <a:p>
            <a:pPr marL="0" lvl="0" indent="0" rtl="0">
              <a:spcBef>
                <a:spcPts val="0"/>
              </a:spcBef>
              <a:spcAft>
                <a:spcPts val="0"/>
              </a:spcAft>
              <a:buClr>
                <a:schemeClr val="dk1"/>
              </a:buClr>
              <a:buSzPts val="1100"/>
              <a:buFont typeface="Arial"/>
              <a:buNone/>
            </a:pPr>
            <a:endParaRPr lang="ja-JP" dirty="0"/>
          </a:p>
          <a:p>
            <a:pPr marL="457200" lvl="0" indent="-317500" rtl="0">
              <a:spcBef>
                <a:spcPts val="0"/>
              </a:spcBef>
              <a:spcAft>
                <a:spcPts val="0"/>
              </a:spcAft>
              <a:buSzPts val="1400"/>
              <a:buChar char="-"/>
            </a:pPr>
            <a:r>
              <a:rPr lang="ja-JP"/>
              <a:t>Plug + Playコンポーネント：迅速な統合と容易なプログラミング </a:t>
            </a:r>
            <a:endParaRPr lang="ja-JP" dirty="0"/>
          </a:p>
          <a:p>
            <a:pPr marL="0" lvl="0" indent="0" rtl="0">
              <a:spcBef>
                <a:spcPts val="0"/>
              </a:spcBef>
              <a:spcAft>
                <a:spcPts val="0"/>
              </a:spcAft>
              <a:buClr>
                <a:schemeClr val="dk1"/>
              </a:buClr>
              <a:buSzPts val="1100"/>
              <a:buFont typeface="Arial"/>
              <a:buNone/>
            </a:pPr>
            <a:endParaRPr lang="ja-JP" dirty="0"/>
          </a:p>
          <a:p>
            <a:pPr marL="457200" lvl="0" indent="-317500" rtl="0">
              <a:spcBef>
                <a:spcPts val="0"/>
              </a:spcBef>
              <a:spcAft>
                <a:spcPts val="0"/>
              </a:spcAft>
              <a:buSzPts val="1400"/>
              <a:buChar char="-"/>
            </a:pPr>
            <a:r>
              <a:rPr lang="ja-JP"/>
              <a:t>UR Caps &amp; Skills。URに完全に適合</a:t>
            </a:r>
            <a:endParaRPr lang="ja-JP" dirty="0"/>
          </a:p>
          <a:p>
            <a:pPr marL="0" lvl="0" indent="0">
              <a:spcBef>
                <a:spcPts val="0"/>
              </a:spcBef>
              <a:spcAft>
                <a:spcPts val="0"/>
              </a:spcAft>
              <a:buNone/>
            </a:pPr>
            <a:endParaRPr lang="ja-JP" dirty="0"/>
          </a:p>
        </p:txBody>
      </p:sp>
    </p:spTree>
    <p:extLst>
      <p:ext uri="{BB962C8B-B14F-4D97-AF65-F5344CB8AC3E}">
        <p14:creationId xmlns:p14="http://schemas.microsoft.com/office/powerpoint/2010/main" val="3602556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Shape 19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8" name="Shape 19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658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Shape 16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8" name="Shape 16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37994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Shape 19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1" name="Shape 19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7867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Shape 19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6" name="Shape 19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85743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Shape 1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0" name="Shape 19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58516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Shape 19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5" name="Shape 19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ja-JP" sz="1400">
                <a:solidFill>
                  <a:schemeClr val="dk1"/>
                </a:solidFill>
              </a:rPr>
              <a:t>先進の最適化分析により、</a:t>
            </a:r>
            <a:r>
              <a:rPr lang="ja-JP" sz="1400" u="sng">
                <a:solidFill>
                  <a:schemeClr val="dk1"/>
                </a:solidFill>
              </a:rPr>
              <a:t>運用コストを削減</a:t>
            </a:r>
            <a:r>
              <a:rPr lang="ja-JP" sz="1400">
                <a:solidFill>
                  <a:schemeClr val="dk1"/>
                </a:solidFill>
              </a:rPr>
              <a:t>（サイクルタイム、不具合、障害）</a:t>
            </a:r>
          </a:p>
          <a:p>
            <a:pPr marL="0" lvl="0" indent="0" rtl="0">
              <a:spcBef>
                <a:spcPts val="0"/>
              </a:spcBef>
              <a:spcAft>
                <a:spcPts val="0"/>
              </a:spcAft>
              <a:buClr>
                <a:schemeClr val="dk1"/>
              </a:buClr>
              <a:buSzPts val="1100"/>
              <a:buFont typeface="Arial"/>
              <a:buNone/>
            </a:pPr>
            <a:endParaRPr lang="ja-JP" sz="1400">
              <a:solidFill>
                <a:schemeClr val="dk1"/>
              </a:solidFill>
            </a:endParaRPr>
          </a:p>
          <a:p>
            <a:pPr marL="0" lvl="0" indent="0" rtl="0">
              <a:spcBef>
                <a:spcPts val="0"/>
              </a:spcBef>
              <a:spcAft>
                <a:spcPts val="0"/>
              </a:spcAft>
              <a:buClr>
                <a:schemeClr val="dk1"/>
              </a:buClr>
              <a:buSzPts val="1100"/>
              <a:buFont typeface="Arial"/>
              <a:buNone/>
            </a:pPr>
            <a:r>
              <a:rPr lang="ja-JP" sz="1400" u="sng">
                <a:solidFill>
                  <a:schemeClr val="dk1"/>
                </a:solidFill>
              </a:rPr>
              <a:t>ロボットのパフォーマンスについて</a:t>
            </a:r>
            <a:r>
              <a:rPr lang="ja-JP" sz="1400">
                <a:solidFill>
                  <a:schemeClr val="dk1"/>
                </a:solidFill>
              </a:rPr>
              <a:t>、リアルタイムの詳細な</a:t>
            </a:r>
            <a:r>
              <a:rPr lang="ja-JP" sz="1400" u="sng">
                <a:solidFill>
                  <a:schemeClr val="dk1"/>
                </a:solidFill>
              </a:rPr>
              <a:t>可視性</a:t>
            </a:r>
            <a:r>
              <a:rPr lang="ja-JP" sz="1400">
                <a:solidFill>
                  <a:schemeClr val="dk1"/>
                </a:solidFill>
              </a:rPr>
              <a:t>を実現</a:t>
            </a:r>
            <a:r>
              <a:rPr lang="ja-JP" sz="1400" u="sng">
                <a:solidFill>
                  <a:schemeClr val="dk1"/>
                </a:solidFill>
              </a:rPr>
              <a:t> </a:t>
            </a:r>
          </a:p>
          <a:p>
            <a:pPr marL="0" lvl="0" indent="0" rtl="0">
              <a:spcBef>
                <a:spcPts val="0"/>
              </a:spcBef>
              <a:spcAft>
                <a:spcPts val="0"/>
              </a:spcAft>
              <a:buClr>
                <a:schemeClr val="dk1"/>
              </a:buClr>
              <a:buSzPts val="1100"/>
              <a:buFont typeface="Arial"/>
              <a:buNone/>
            </a:pPr>
            <a:endParaRPr lang="ja-JP" sz="1400">
              <a:solidFill>
                <a:schemeClr val="dk1"/>
              </a:solidFill>
            </a:endParaRPr>
          </a:p>
          <a:p>
            <a:pPr marL="0" lvl="0" indent="0" rtl="0">
              <a:spcBef>
                <a:spcPts val="0"/>
              </a:spcBef>
              <a:spcAft>
                <a:spcPts val="0"/>
              </a:spcAft>
              <a:buClr>
                <a:schemeClr val="dk1"/>
              </a:buClr>
              <a:buSzPts val="1100"/>
              <a:buFont typeface="Arial"/>
              <a:buNone/>
            </a:pPr>
            <a:r>
              <a:rPr lang="ja-JP" sz="1400" u="sng">
                <a:solidFill>
                  <a:schemeClr val="dk1"/>
                </a:solidFill>
              </a:rPr>
              <a:t>迅速な反応</a:t>
            </a:r>
            <a:r>
              <a:rPr lang="ja-JP" sz="1400">
                <a:solidFill>
                  <a:schemeClr val="dk1"/>
                </a:solidFill>
              </a:rPr>
              <a:t>：例外発生時のリアルタイムのアラート </a:t>
            </a:r>
          </a:p>
          <a:p>
            <a:pPr marL="0" lvl="0" indent="0" rtl="0">
              <a:spcBef>
                <a:spcPts val="0"/>
              </a:spcBef>
              <a:spcAft>
                <a:spcPts val="0"/>
              </a:spcAft>
              <a:buClr>
                <a:schemeClr val="dk1"/>
              </a:buClr>
              <a:buSzPts val="1100"/>
              <a:buFont typeface="Arial"/>
              <a:buNone/>
            </a:pPr>
            <a:endParaRPr lang="ja-JP" sz="1400">
              <a:solidFill>
                <a:schemeClr val="dk1"/>
              </a:solidFill>
            </a:endParaRPr>
          </a:p>
          <a:p>
            <a:pPr marL="0" lvl="0" indent="0" rtl="0">
              <a:spcBef>
                <a:spcPts val="0"/>
              </a:spcBef>
              <a:spcAft>
                <a:spcPts val="0"/>
              </a:spcAft>
              <a:buClr>
                <a:schemeClr val="dk1"/>
              </a:buClr>
              <a:buSzPts val="1100"/>
              <a:buFont typeface="Arial"/>
              <a:buNone/>
            </a:pPr>
            <a:r>
              <a:rPr lang="ja-JP" sz="1400">
                <a:solidFill>
                  <a:schemeClr val="dk1"/>
                </a:solidFill>
              </a:rPr>
              <a:t>完全なレポートが</a:t>
            </a:r>
            <a:r>
              <a:rPr lang="ja-JP" sz="1400" u="sng">
                <a:solidFill>
                  <a:schemeClr val="dk1"/>
                </a:solidFill>
              </a:rPr>
              <a:t>生産ラインの最適化</a:t>
            </a:r>
            <a:r>
              <a:rPr lang="ja-JP" sz="1400">
                <a:solidFill>
                  <a:schemeClr val="dk1"/>
                </a:solidFill>
              </a:rPr>
              <a:t>をサポート費用対効果の高い生産最適化ソリューション</a:t>
            </a:r>
            <a:endParaRPr lang="ja-JP" sz="1400" b="1">
              <a:solidFill>
                <a:schemeClr val="dk1"/>
              </a:solidFill>
              <a:latin typeface="Verdana"/>
              <a:ea typeface="Verdana"/>
              <a:cs typeface="Verdana"/>
              <a:sym typeface="Verdana"/>
            </a:endParaRPr>
          </a:p>
          <a:p>
            <a:pPr marL="0" lvl="0" indent="0" rtl="0">
              <a:spcBef>
                <a:spcPts val="0"/>
              </a:spcBef>
              <a:spcAft>
                <a:spcPts val="0"/>
              </a:spcAft>
              <a:buNone/>
            </a:pPr>
            <a:endParaRPr lang="ja-JP"/>
          </a:p>
        </p:txBody>
      </p:sp>
    </p:spTree>
    <p:extLst>
      <p:ext uri="{BB962C8B-B14F-4D97-AF65-F5344CB8AC3E}">
        <p14:creationId xmlns:p14="http://schemas.microsoft.com/office/powerpoint/2010/main" val="2538575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Shape 197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972" name="Shape 19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614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Shape 197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979" name="Shape 19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862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Shape 19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6" name="Shape 19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ja-JP" sz="1400">
                <a:solidFill>
                  <a:schemeClr val="dk1"/>
                </a:solidFill>
              </a:rPr>
              <a:t>先進の最適化分析により、</a:t>
            </a:r>
            <a:r>
              <a:rPr lang="ja-JP" sz="1400" u="sng">
                <a:solidFill>
                  <a:schemeClr val="dk1"/>
                </a:solidFill>
              </a:rPr>
              <a:t>運用コストを削減</a:t>
            </a:r>
            <a:r>
              <a:rPr lang="ja-JP" sz="1400">
                <a:solidFill>
                  <a:schemeClr val="dk1"/>
                </a:solidFill>
              </a:rPr>
              <a:t>（サイクルタイム、不具合、障害）</a:t>
            </a:r>
          </a:p>
          <a:p>
            <a:pPr marL="0" lvl="0" indent="0" rtl="0">
              <a:spcBef>
                <a:spcPts val="0"/>
              </a:spcBef>
              <a:spcAft>
                <a:spcPts val="0"/>
              </a:spcAft>
              <a:buClr>
                <a:schemeClr val="dk1"/>
              </a:buClr>
              <a:buSzPts val="1100"/>
              <a:buFont typeface="Arial"/>
              <a:buNone/>
            </a:pPr>
            <a:endParaRPr lang="ja-JP" sz="1400">
              <a:solidFill>
                <a:schemeClr val="dk1"/>
              </a:solidFill>
            </a:endParaRPr>
          </a:p>
          <a:p>
            <a:pPr marL="0" lvl="0" indent="0" rtl="0">
              <a:spcBef>
                <a:spcPts val="0"/>
              </a:spcBef>
              <a:spcAft>
                <a:spcPts val="0"/>
              </a:spcAft>
              <a:buClr>
                <a:schemeClr val="dk1"/>
              </a:buClr>
              <a:buSzPts val="1100"/>
              <a:buFont typeface="Arial"/>
              <a:buNone/>
            </a:pPr>
            <a:r>
              <a:rPr lang="ja-JP" sz="1400" u="sng">
                <a:solidFill>
                  <a:schemeClr val="dk1"/>
                </a:solidFill>
              </a:rPr>
              <a:t>ロボットのパフォーマンスについて</a:t>
            </a:r>
            <a:r>
              <a:rPr lang="ja-JP" sz="1400">
                <a:solidFill>
                  <a:schemeClr val="dk1"/>
                </a:solidFill>
              </a:rPr>
              <a:t>、リアルタイムの詳細な</a:t>
            </a:r>
            <a:r>
              <a:rPr lang="ja-JP" sz="1400" u="sng">
                <a:solidFill>
                  <a:schemeClr val="dk1"/>
                </a:solidFill>
              </a:rPr>
              <a:t>可視性</a:t>
            </a:r>
            <a:r>
              <a:rPr lang="ja-JP" sz="1400">
                <a:solidFill>
                  <a:schemeClr val="dk1"/>
                </a:solidFill>
              </a:rPr>
              <a:t>を実現</a:t>
            </a:r>
            <a:r>
              <a:rPr lang="ja-JP" sz="1400" u="sng">
                <a:solidFill>
                  <a:schemeClr val="dk1"/>
                </a:solidFill>
              </a:rPr>
              <a:t> </a:t>
            </a:r>
          </a:p>
          <a:p>
            <a:pPr marL="0" lvl="0" indent="0" rtl="0">
              <a:spcBef>
                <a:spcPts val="0"/>
              </a:spcBef>
              <a:spcAft>
                <a:spcPts val="0"/>
              </a:spcAft>
              <a:buClr>
                <a:schemeClr val="dk1"/>
              </a:buClr>
              <a:buSzPts val="1100"/>
              <a:buFont typeface="Arial"/>
              <a:buNone/>
            </a:pPr>
            <a:endParaRPr lang="ja-JP" sz="1400">
              <a:solidFill>
                <a:schemeClr val="dk1"/>
              </a:solidFill>
            </a:endParaRPr>
          </a:p>
          <a:p>
            <a:pPr marL="0" lvl="0" indent="0" rtl="0">
              <a:spcBef>
                <a:spcPts val="0"/>
              </a:spcBef>
              <a:spcAft>
                <a:spcPts val="0"/>
              </a:spcAft>
              <a:buClr>
                <a:schemeClr val="dk1"/>
              </a:buClr>
              <a:buSzPts val="1100"/>
              <a:buFont typeface="Arial"/>
              <a:buNone/>
            </a:pPr>
            <a:r>
              <a:rPr lang="ja-JP" sz="1400" u="sng">
                <a:solidFill>
                  <a:schemeClr val="dk1"/>
                </a:solidFill>
              </a:rPr>
              <a:t>迅速な反応</a:t>
            </a:r>
            <a:r>
              <a:rPr lang="ja-JP" sz="1400">
                <a:solidFill>
                  <a:schemeClr val="dk1"/>
                </a:solidFill>
              </a:rPr>
              <a:t>：例外発生時のリアルタイムのアラート </a:t>
            </a:r>
          </a:p>
          <a:p>
            <a:pPr marL="0" lvl="0" indent="0" rtl="0">
              <a:spcBef>
                <a:spcPts val="0"/>
              </a:spcBef>
              <a:spcAft>
                <a:spcPts val="0"/>
              </a:spcAft>
              <a:buClr>
                <a:schemeClr val="dk1"/>
              </a:buClr>
              <a:buSzPts val="1100"/>
              <a:buFont typeface="Arial"/>
              <a:buNone/>
            </a:pPr>
            <a:endParaRPr lang="ja-JP" sz="1400">
              <a:solidFill>
                <a:schemeClr val="dk1"/>
              </a:solidFill>
            </a:endParaRPr>
          </a:p>
          <a:p>
            <a:pPr marL="0" lvl="0" indent="0" rtl="0">
              <a:spcBef>
                <a:spcPts val="0"/>
              </a:spcBef>
              <a:spcAft>
                <a:spcPts val="0"/>
              </a:spcAft>
              <a:buClr>
                <a:schemeClr val="dk1"/>
              </a:buClr>
              <a:buSzPts val="1100"/>
              <a:buFont typeface="Arial"/>
              <a:buNone/>
            </a:pPr>
            <a:r>
              <a:rPr lang="ja-JP" sz="1400">
                <a:solidFill>
                  <a:schemeClr val="dk1"/>
                </a:solidFill>
              </a:rPr>
              <a:t>完全なレポートが</a:t>
            </a:r>
            <a:r>
              <a:rPr lang="ja-JP" sz="1400" u="sng">
                <a:solidFill>
                  <a:schemeClr val="dk1"/>
                </a:solidFill>
              </a:rPr>
              <a:t>生産ラインの最適化</a:t>
            </a:r>
            <a:r>
              <a:rPr lang="ja-JP" sz="1400">
                <a:solidFill>
                  <a:schemeClr val="dk1"/>
                </a:solidFill>
              </a:rPr>
              <a:t>をサポート費用対効果の高い生産最適化ソリューション</a:t>
            </a:r>
            <a:endParaRPr lang="ja-JP" sz="1400" b="1">
              <a:solidFill>
                <a:schemeClr val="dk1"/>
              </a:solidFill>
              <a:latin typeface="Verdana"/>
              <a:ea typeface="Verdana"/>
              <a:cs typeface="Verdana"/>
              <a:sym typeface="Verdana"/>
            </a:endParaRPr>
          </a:p>
          <a:p>
            <a:pPr marL="0" lvl="0" indent="0" rtl="0">
              <a:spcBef>
                <a:spcPts val="0"/>
              </a:spcBef>
              <a:spcAft>
                <a:spcPts val="0"/>
              </a:spcAft>
              <a:buNone/>
            </a:pPr>
            <a:endParaRPr lang="ja-JP"/>
          </a:p>
        </p:txBody>
      </p:sp>
    </p:spTree>
    <p:extLst>
      <p:ext uri="{BB962C8B-B14F-4D97-AF65-F5344CB8AC3E}">
        <p14:creationId xmlns:p14="http://schemas.microsoft.com/office/powerpoint/2010/main" val="4266091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Shape 19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3" name="Shape 19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22232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Shape 199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p:txBody>
      </p:sp>
      <p:sp>
        <p:nvSpPr>
          <p:cNvPr id="2000" name="Shape 20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747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Shape 201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013" name="Shape 20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091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Shape 16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8" name="Shape 16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ja-JP"/>
              <a:t>調査段階</a:t>
            </a:r>
          </a:p>
          <a:p>
            <a:pPr marL="0" lvl="0" indent="0">
              <a:spcBef>
                <a:spcPts val="0"/>
              </a:spcBef>
              <a:spcAft>
                <a:spcPts val="0"/>
              </a:spcAft>
              <a:buNone/>
            </a:pPr>
            <a:r>
              <a:rPr lang="ja-JP"/>
              <a:t>初期設計</a:t>
            </a:r>
          </a:p>
          <a:p>
            <a:pPr marL="0" lvl="0" indent="0">
              <a:spcBef>
                <a:spcPts val="0"/>
              </a:spcBef>
              <a:spcAft>
                <a:spcPts val="0"/>
              </a:spcAft>
              <a:buNone/>
            </a:pPr>
            <a:r>
              <a:rPr lang="ja-JP"/>
              <a:t>最終設計</a:t>
            </a:r>
          </a:p>
          <a:p>
            <a:pPr marL="0" lvl="0" indent="0">
              <a:spcBef>
                <a:spcPts val="0"/>
              </a:spcBef>
              <a:spcAft>
                <a:spcPts val="0"/>
              </a:spcAft>
              <a:buNone/>
            </a:pPr>
            <a:r>
              <a:rPr lang="ja-JP"/>
              <a:t>統合段階</a:t>
            </a:r>
          </a:p>
          <a:p>
            <a:pPr marL="0" lvl="0" indent="0" rtl="0">
              <a:spcBef>
                <a:spcPts val="0"/>
              </a:spcBef>
              <a:spcAft>
                <a:spcPts val="0"/>
              </a:spcAft>
              <a:buNone/>
            </a:pPr>
            <a:r>
              <a:rPr lang="ja-JP"/>
              <a:t>運用段階：生産ラインの最適化？</a:t>
            </a:r>
          </a:p>
        </p:txBody>
      </p:sp>
    </p:spTree>
    <p:extLst>
      <p:ext uri="{BB962C8B-B14F-4D97-AF65-F5344CB8AC3E}">
        <p14:creationId xmlns:p14="http://schemas.microsoft.com/office/powerpoint/2010/main" val="3925791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Shape 202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026" name="Shape 20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311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Shape 20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2" name="Shape 20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95949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Shape 204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048" name="Shape 20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666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Shape 205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p:txBody>
      </p:sp>
      <p:sp>
        <p:nvSpPr>
          <p:cNvPr id="2057" name="Shape 20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7292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Shape 20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3" name="Shape 20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33872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Shape 206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2070" name="Shape 20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3209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Shape 20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8" name="Shape 20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50827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Shape 20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5" name="Shape 20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77414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Shape 20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2" name="Shape 20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65929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Shape 16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3" name="Shape 16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3415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Shape 16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7" name="Shape 16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ja-JP">
                <a:solidFill>
                  <a:schemeClr val="dk1"/>
                </a:solidFill>
                <a:highlight>
                  <a:srgbClr val="FFFFFF"/>
                </a:highlight>
              </a:rPr>
              <a:t>無駄のないロボティックスは、設計から統合、運用まで、ロボティックセル導入サイクルを完了する系統的な方法です。御社のチームがこれまでになく迅速かつ効率的にロボットを導入できるようにします。</a:t>
            </a:r>
          </a:p>
          <a:p>
            <a:pPr marL="0" lvl="0" indent="0" rtl="0">
              <a:spcBef>
                <a:spcPts val="0"/>
              </a:spcBef>
              <a:spcAft>
                <a:spcPts val="0"/>
              </a:spcAft>
              <a:buNone/>
            </a:pPr>
            <a:endParaRPr lang="ja-JP"/>
          </a:p>
        </p:txBody>
      </p:sp>
    </p:spTree>
    <p:extLst>
      <p:ext uri="{BB962C8B-B14F-4D97-AF65-F5344CB8AC3E}">
        <p14:creationId xmlns:p14="http://schemas.microsoft.com/office/powerpoint/2010/main" val="83366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Shape 16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5" name="Shape 16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ja-JP"/>
          </a:p>
          <a:p>
            <a:pPr marL="457200" lvl="0" indent="-317500" rtl="0">
              <a:spcBef>
                <a:spcPts val="0"/>
              </a:spcBef>
              <a:spcAft>
                <a:spcPts val="0"/>
              </a:spcAft>
              <a:buSzPts val="1400"/>
              <a:buChar char="-"/>
            </a:pPr>
            <a:r>
              <a:rPr lang="ja-JP"/>
              <a:t>想定外の事態が発生する頻度が低い = 迅速でスムーズな統合</a:t>
            </a:r>
          </a:p>
          <a:p>
            <a:pPr marL="457200" lvl="0" indent="-317500" rtl="0">
              <a:spcBef>
                <a:spcPts val="0"/>
              </a:spcBef>
              <a:spcAft>
                <a:spcPts val="0"/>
              </a:spcAft>
              <a:buSzPts val="1400"/>
              <a:buChar char="-"/>
            </a:pPr>
            <a:r>
              <a:rPr lang="ja-JP"/>
              <a:t>高いROI + 迅速な投資回収</a:t>
            </a:r>
          </a:p>
          <a:p>
            <a:pPr marL="457200" lvl="0" indent="-317500" rtl="0">
              <a:spcBef>
                <a:spcPts val="0"/>
              </a:spcBef>
              <a:spcAft>
                <a:spcPts val="0"/>
              </a:spcAft>
              <a:buSzPts val="1400"/>
              <a:buChar char="-"/>
            </a:pPr>
            <a:r>
              <a:rPr lang="ja-JP"/>
              <a:t>プロジェクト管理</a:t>
            </a:r>
          </a:p>
          <a:p>
            <a:pPr marL="0" lvl="0" indent="0" rtl="0">
              <a:spcBef>
                <a:spcPts val="0"/>
              </a:spcBef>
              <a:spcAft>
                <a:spcPts val="0"/>
              </a:spcAft>
              <a:buNone/>
            </a:pPr>
            <a:endParaRPr lang="ja-JP"/>
          </a:p>
        </p:txBody>
      </p:sp>
    </p:spTree>
    <p:extLst>
      <p:ext uri="{BB962C8B-B14F-4D97-AF65-F5344CB8AC3E}">
        <p14:creationId xmlns:p14="http://schemas.microsoft.com/office/powerpoint/2010/main" val="371093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Shape 1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4" name="Shape 17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ja-JP">
                <a:solidFill>
                  <a:schemeClr val="dk1"/>
                </a:solidFill>
              </a:rPr>
              <a:t>BPは、ロボティックセル設計の全段階を検証するマッピングツールです。Robotiqとの通信ブリッジを構築し、設計段階プロセスをスピードアップして、エラーの発生の可能性を低減します。これにより、プロジェクト中に遅延が起こる可能性が低減し、想定外のコストが削減されます。</a:t>
            </a:r>
          </a:p>
          <a:p>
            <a:pPr marL="0" lvl="0" indent="0" rtl="0">
              <a:spcBef>
                <a:spcPts val="0"/>
              </a:spcBef>
              <a:spcAft>
                <a:spcPts val="0"/>
              </a:spcAft>
              <a:buNone/>
            </a:pPr>
            <a:endParaRPr lang="ja-JP"/>
          </a:p>
        </p:txBody>
      </p:sp>
    </p:spTree>
    <p:extLst>
      <p:ext uri="{BB962C8B-B14F-4D97-AF65-F5344CB8AC3E}">
        <p14:creationId xmlns:p14="http://schemas.microsoft.com/office/powerpoint/2010/main" val="761712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45.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6"/>
        <p:cNvGrpSpPr/>
        <p:nvPr/>
      </p:nvGrpSpPr>
      <p:grpSpPr>
        <a:xfrm>
          <a:off x="0" y="0"/>
          <a:ext cx="0" cy="0"/>
          <a:chOff x="0" y="0"/>
          <a:chExt cx="0" cy="0"/>
        </a:xfrm>
      </p:grpSpPr>
      <p:pic>
        <p:nvPicPr>
          <p:cNvPr id="7" name="Shape 7"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8" name="Shape 8"/>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9" name="Shape 9"/>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0" name="Shape 10"/>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txBox="1">
            <a:spLocks noGrp="1"/>
          </p:cNvSpPr>
          <p:nvPr>
            <p:ph type="title"/>
          </p:nvPr>
        </p:nvSpPr>
        <p:spPr>
          <a:xfrm>
            <a:off x="2560575" y="1540800"/>
            <a:ext cx="3825900" cy="1241700"/>
          </a:xfrm>
          <a:prstGeom prst="rect">
            <a:avLst/>
          </a:prstGeom>
          <a:noFill/>
          <a:ln>
            <a:noFill/>
          </a:ln>
        </p:spPr>
        <p:txBody>
          <a:bodyPr spcFirstLastPara="1" wrap="square" lIns="91425" tIns="91425" rIns="91425" bIns="91425" anchor="ctr" anchorCtr="0"/>
          <a:lstStyle>
            <a:lvl1pPr lvl="0">
              <a:spcBef>
                <a:spcPts val="0"/>
              </a:spcBef>
              <a:spcAft>
                <a:spcPts val="0"/>
              </a:spcAft>
              <a:buNone/>
              <a:defRPr sz="3000" b="1">
                <a:latin typeface="Verdana"/>
                <a:ea typeface="Verdana"/>
                <a:cs typeface="Verdana"/>
                <a:sym typeface="Verdan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2" name="Shape 12"/>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a:spcBef>
                <a:spcPts val="0"/>
              </a:spcBef>
              <a:spcAft>
                <a:spcPts val="0"/>
              </a:spcAft>
              <a:buNone/>
              <a:defRPr sz="1800" b="1">
                <a:latin typeface="Verdana"/>
                <a:ea typeface="Verdana"/>
                <a:cs typeface="Verdana"/>
                <a:sym typeface="Verdana"/>
              </a:defRPr>
            </a:lvl1pPr>
            <a:lvl2pPr lvl="1">
              <a:spcBef>
                <a:spcPts val="0"/>
              </a:spcBef>
              <a:spcAft>
                <a:spcPts val="0"/>
              </a:spcAft>
              <a:buNone/>
              <a:defRPr>
                <a:latin typeface="Verdana"/>
                <a:ea typeface="Verdana"/>
                <a:cs typeface="Verdana"/>
                <a:sym typeface="Verdana"/>
              </a:defRPr>
            </a:lvl2pPr>
            <a:lvl3pPr lvl="2">
              <a:spcBef>
                <a:spcPts val="0"/>
              </a:spcBef>
              <a:spcAft>
                <a:spcPts val="0"/>
              </a:spcAft>
              <a:buNone/>
              <a:defRPr>
                <a:latin typeface="Verdana"/>
                <a:ea typeface="Verdana"/>
                <a:cs typeface="Verdana"/>
                <a:sym typeface="Verdana"/>
              </a:defRPr>
            </a:lvl3pPr>
            <a:lvl4pPr lvl="3">
              <a:spcBef>
                <a:spcPts val="0"/>
              </a:spcBef>
              <a:spcAft>
                <a:spcPts val="0"/>
              </a:spcAft>
              <a:buNone/>
              <a:defRPr>
                <a:latin typeface="Verdana"/>
                <a:ea typeface="Verdana"/>
                <a:cs typeface="Verdana"/>
                <a:sym typeface="Verdana"/>
              </a:defRPr>
            </a:lvl4pPr>
            <a:lvl5pPr lvl="4">
              <a:spcBef>
                <a:spcPts val="0"/>
              </a:spcBef>
              <a:spcAft>
                <a:spcPts val="0"/>
              </a:spcAft>
              <a:buNone/>
              <a:defRPr>
                <a:latin typeface="Verdana"/>
                <a:ea typeface="Verdana"/>
                <a:cs typeface="Verdana"/>
                <a:sym typeface="Verdana"/>
              </a:defRPr>
            </a:lvl5pPr>
            <a:lvl6pPr lvl="5">
              <a:spcBef>
                <a:spcPts val="0"/>
              </a:spcBef>
              <a:spcAft>
                <a:spcPts val="0"/>
              </a:spcAft>
              <a:buNone/>
              <a:defRPr>
                <a:latin typeface="Verdana"/>
                <a:ea typeface="Verdana"/>
                <a:cs typeface="Verdana"/>
                <a:sym typeface="Verdana"/>
              </a:defRPr>
            </a:lvl6pPr>
            <a:lvl7pPr lvl="6">
              <a:spcBef>
                <a:spcPts val="0"/>
              </a:spcBef>
              <a:spcAft>
                <a:spcPts val="0"/>
              </a:spcAft>
              <a:buNone/>
              <a:defRPr>
                <a:latin typeface="Verdana"/>
                <a:ea typeface="Verdana"/>
                <a:cs typeface="Verdana"/>
                <a:sym typeface="Verdana"/>
              </a:defRPr>
            </a:lvl7pPr>
            <a:lvl8pPr lvl="7">
              <a:spcBef>
                <a:spcPts val="0"/>
              </a:spcBef>
              <a:spcAft>
                <a:spcPts val="0"/>
              </a:spcAft>
              <a:buNone/>
              <a:defRPr>
                <a:latin typeface="Verdana"/>
                <a:ea typeface="Verdana"/>
                <a:cs typeface="Verdana"/>
                <a:sym typeface="Verdana"/>
              </a:defRPr>
            </a:lvl8pPr>
            <a:lvl9pPr lvl="8">
              <a:spcBef>
                <a:spcPts val="0"/>
              </a:spcBef>
              <a:spcAft>
                <a:spcPts val="0"/>
              </a:spcAft>
              <a:buNone/>
              <a:defRPr>
                <a:latin typeface="Verdana"/>
                <a:ea typeface="Verdana"/>
                <a:cs typeface="Verdana"/>
                <a:sym typeface="Verdana"/>
              </a:defRPr>
            </a:lvl9pPr>
          </a:lstStyle>
          <a:p>
            <a:endParaRPr/>
          </a:p>
        </p:txBody>
      </p:sp>
      <p:pic>
        <p:nvPicPr>
          <p:cNvPr id="13" name="Shape 13"/>
          <p:cNvPicPr preferRelativeResize="0"/>
          <p:nvPr/>
        </p:nvPicPr>
        <p:blipFill>
          <a:blip r:embed="rId3">
            <a:alphaModFix/>
          </a:blip>
          <a:stretch>
            <a:fillRect/>
          </a:stretch>
        </p:blipFill>
        <p:spPr>
          <a:xfrm>
            <a:off x="6726559" y="4276025"/>
            <a:ext cx="2200167" cy="673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 Black Background">
  <p:cSld name="TITLE_AND_BODY_3_1_2">
    <p:bg>
      <p:bgPr>
        <a:solidFill>
          <a:srgbClr val="000000"/>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560575" y="1540800"/>
            <a:ext cx="3825900" cy="1241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3000" b="1">
                <a:solidFill>
                  <a:srgbClr val="FFFFFF"/>
                </a:solidFill>
                <a:latin typeface="Verdana"/>
                <a:ea typeface="Verdana"/>
                <a:cs typeface="Verdana"/>
                <a:sym typeface="Verdana"/>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63" name="Shape 63"/>
          <p:cNvSpPr txBox="1">
            <a:spLocks noGrp="1"/>
          </p:cNvSpPr>
          <p:nvPr>
            <p:ph type="subTitle" idx="1"/>
          </p:nvPr>
        </p:nvSpPr>
        <p:spPr>
          <a:xfrm>
            <a:off x="2838900" y="2996494"/>
            <a:ext cx="3466200" cy="6732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1800" b="1">
                <a:solidFill>
                  <a:srgbClr val="FFFFFF"/>
                </a:solidFill>
                <a:latin typeface="Verdana"/>
                <a:ea typeface="Verdana"/>
                <a:cs typeface="Verdana"/>
                <a:sym typeface="Verdana"/>
              </a:defRPr>
            </a:lvl1pPr>
            <a:lvl2pPr lvl="1" algn="ctr" rtl="0">
              <a:spcBef>
                <a:spcPts val="0"/>
              </a:spcBef>
              <a:spcAft>
                <a:spcPts val="0"/>
              </a:spcAft>
              <a:buNone/>
              <a:defRPr>
                <a:solidFill>
                  <a:srgbClr val="FFFFFF"/>
                </a:solidFill>
                <a:latin typeface="Verdana"/>
                <a:ea typeface="Verdana"/>
                <a:cs typeface="Verdana"/>
                <a:sym typeface="Verdana"/>
              </a:defRPr>
            </a:lvl2pPr>
            <a:lvl3pPr lvl="2" algn="ctr" rtl="0">
              <a:spcBef>
                <a:spcPts val="0"/>
              </a:spcBef>
              <a:spcAft>
                <a:spcPts val="0"/>
              </a:spcAft>
              <a:buNone/>
              <a:defRPr>
                <a:solidFill>
                  <a:srgbClr val="FFFFFF"/>
                </a:solidFill>
                <a:latin typeface="Verdana"/>
                <a:ea typeface="Verdana"/>
                <a:cs typeface="Verdana"/>
                <a:sym typeface="Verdana"/>
              </a:defRPr>
            </a:lvl3pPr>
            <a:lvl4pPr lvl="3" algn="ctr" rtl="0">
              <a:spcBef>
                <a:spcPts val="0"/>
              </a:spcBef>
              <a:spcAft>
                <a:spcPts val="0"/>
              </a:spcAft>
              <a:buNone/>
              <a:defRPr>
                <a:solidFill>
                  <a:srgbClr val="FFFFFF"/>
                </a:solidFill>
                <a:latin typeface="Verdana"/>
                <a:ea typeface="Verdana"/>
                <a:cs typeface="Verdana"/>
                <a:sym typeface="Verdana"/>
              </a:defRPr>
            </a:lvl4pPr>
            <a:lvl5pPr lvl="4" algn="ctr" rtl="0">
              <a:spcBef>
                <a:spcPts val="0"/>
              </a:spcBef>
              <a:spcAft>
                <a:spcPts val="0"/>
              </a:spcAft>
              <a:buNone/>
              <a:defRPr>
                <a:solidFill>
                  <a:srgbClr val="FFFFFF"/>
                </a:solidFill>
                <a:latin typeface="Verdana"/>
                <a:ea typeface="Verdana"/>
                <a:cs typeface="Verdana"/>
                <a:sym typeface="Verdana"/>
              </a:defRPr>
            </a:lvl5pPr>
            <a:lvl6pPr lvl="5" algn="ctr" rtl="0">
              <a:spcBef>
                <a:spcPts val="0"/>
              </a:spcBef>
              <a:spcAft>
                <a:spcPts val="0"/>
              </a:spcAft>
              <a:buNone/>
              <a:defRPr>
                <a:solidFill>
                  <a:srgbClr val="FFFFFF"/>
                </a:solidFill>
                <a:latin typeface="Verdana"/>
                <a:ea typeface="Verdana"/>
                <a:cs typeface="Verdana"/>
                <a:sym typeface="Verdana"/>
              </a:defRPr>
            </a:lvl6pPr>
            <a:lvl7pPr lvl="6" algn="ctr" rtl="0">
              <a:spcBef>
                <a:spcPts val="0"/>
              </a:spcBef>
              <a:spcAft>
                <a:spcPts val="0"/>
              </a:spcAft>
              <a:buNone/>
              <a:defRPr>
                <a:solidFill>
                  <a:srgbClr val="FFFFFF"/>
                </a:solidFill>
                <a:latin typeface="Verdana"/>
                <a:ea typeface="Verdana"/>
                <a:cs typeface="Verdana"/>
                <a:sym typeface="Verdana"/>
              </a:defRPr>
            </a:lvl7pPr>
            <a:lvl8pPr lvl="7" algn="ctr" rtl="0">
              <a:spcBef>
                <a:spcPts val="0"/>
              </a:spcBef>
              <a:spcAft>
                <a:spcPts val="0"/>
              </a:spcAft>
              <a:buNone/>
              <a:defRPr>
                <a:solidFill>
                  <a:srgbClr val="FFFFFF"/>
                </a:solidFill>
                <a:latin typeface="Verdana"/>
                <a:ea typeface="Verdana"/>
                <a:cs typeface="Verdana"/>
                <a:sym typeface="Verdana"/>
              </a:defRPr>
            </a:lvl8pPr>
            <a:lvl9pPr lvl="8" algn="ctr" rtl="0">
              <a:spcBef>
                <a:spcPts val="0"/>
              </a:spcBef>
              <a:spcAft>
                <a:spcPts val="0"/>
              </a:spcAft>
              <a:buNone/>
              <a:defRPr>
                <a:solidFill>
                  <a:srgbClr val="FFFFFF"/>
                </a:solidFill>
                <a:latin typeface="Verdana"/>
                <a:ea typeface="Verdana"/>
                <a:cs typeface="Verdana"/>
                <a:sym typeface="Verdana"/>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449"/>
        <p:cNvGrpSpPr/>
        <p:nvPr/>
      </p:nvGrpSpPr>
      <p:grpSpPr>
        <a:xfrm>
          <a:off x="0" y="0"/>
          <a:ext cx="0" cy="0"/>
          <a:chOff x="0" y="0"/>
          <a:chExt cx="0" cy="0"/>
        </a:xfrm>
      </p:grpSpPr>
      <p:pic>
        <p:nvPicPr>
          <p:cNvPr id="450" name="Shape 450"/>
          <p:cNvPicPr preferRelativeResize="0"/>
          <p:nvPr/>
        </p:nvPicPr>
        <p:blipFill>
          <a:blip r:embed="rId2">
            <a:alphaModFix/>
          </a:blip>
          <a:stretch>
            <a:fillRect/>
          </a:stretch>
        </p:blipFill>
        <p:spPr>
          <a:xfrm>
            <a:off x="152400" y="2436288"/>
            <a:ext cx="8839205" cy="27091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451"/>
        <p:cNvGrpSpPr/>
        <p:nvPr/>
      </p:nvGrpSpPr>
      <p:grpSpPr>
        <a:xfrm>
          <a:off x="0" y="0"/>
          <a:ext cx="0" cy="0"/>
          <a:chOff x="0" y="0"/>
          <a:chExt cx="0" cy="0"/>
        </a:xfrm>
      </p:grpSpPr>
      <p:pic>
        <p:nvPicPr>
          <p:cNvPr id="452" name="Shape 452"/>
          <p:cNvPicPr preferRelativeResize="0"/>
          <p:nvPr/>
        </p:nvPicPr>
        <p:blipFill>
          <a:blip r:embed="rId2">
            <a:extLst>
              <a:ext uri="{28A0092B-C50C-407E-A947-70E740481C1C}">
                <a14:useLocalDpi xmlns:a14="http://schemas.microsoft.com/office/drawing/2010/main" val="0"/>
              </a:ext>
            </a:extLst>
          </a:blip>
          <a:stretch>
            <a:fillRect/>
          </a:stretch>
        </p:blipFill>
        <p:spPr>
          <a:xfrm>
            <a:off x="1330070" y="969363"/>
            <a:ext cx="5826102" cy="4306115"/>
          </a:xfrm>
          <a:prstGeom prst="rect">
            <a:avLst/>
          </a:prstGeom>
          <a:noFill/>
          <a:ln>
            <a:noFill/>
          </a:ln>
        </p:spPr>
      </p:pic>
      <p:pic>
        <p:nvPicPr>
          <p:cNvPr id="453" name="Shape 453"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454"/>
        <p:cNvGrpSpPr/>
        <p:nvPr/>
      </p:nvGrpSpPr>
      <p:grpSpPr>
        <a:xfrm>
          <a:off x="0" y="0"/>
          <a:ext cx="0" cy="0"/>
          <a:chOff x="0" y="0"/>
          <a:chExt cx="0" cy="0"/>
        </a:xfrm>
      </p:grpSpPr>
      <p:pic>
        <p:nvPicPr>
          <p:cNvPr id="455" name="Shape 455"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sp>
        <p:nvSpPr>
          <p:cNvPr id="456" name="Shape 456"/>
          <p:cNvSpPr txBox="1">
            <a:spLocks noGrp="1"/>
          </p:cNvSpPr>
          <p:nvPr>
            <p:ph type="subTitle" idx="1"/>
          </p:nvPr>
        </p:nvSpPr>
        <p:spPr>
          <a:xfrm>
            <a:off x="5871725" y="4449675"/>
            <a:ext cx="2538300" cy="355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57" name="Shape 45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58" name="Shape 45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459"/>
        <p:cNvGrpSpPr/>
        <p:nvPr/>
      </p:nvGrpSpPr>
      <p:grpSpPr>
        <a:xfrm>
          <a:off x="0" y="0"/>
          <a:ext cx="0" cy="0"/>
          <a:chOff x="0" y="0"/>
          <a:chExt cx="0" cy="0"/>
        </a:xfrm>
      </p:grpSpPr>
      <p:pic>
        <p:nvPicPr>
          <p:cNvPr id="460" name="Shape 460"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461" name="Shape 461"/>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62" name="Shape 46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63" name="Shape 46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464"/>
        <p:cNvGrpSpPr/>
        <p:nvPr/>
      </p:nvGrpSpPr>
      <p:grpSpPr>
        <a:xfrm>
          <a:off x="0" y="0"/>
          <a:ext cx="0" cy="0"/>
          <a:chOff x="0" y="0"/>
          <a:chExt cx="0" cy="0"/>
        </a:xfrm>
      </p:grpSpPr>
      <p:pic>
        <p:nvPicPr>
          <p:cNvPr id="465" name="Shape 465"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466" name="Shape 466"/>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67" name="Shape 46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68" name="Shape 46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469"/>
        <p:cNvGrpSpPr/>
        <p:nvPr/>
      </p:nvGrpSpPr>
      <p:grpSpPr>
        <a:xfrm>
          <a:off x="0" y="0"/>
          <a:ext cx="0" cy="0"/>
          <a:chOff x="0" y="0"/>
          <a:chExt cx="0" cy="0"/>
        </a:xfrm>
      </p:grpSpPr>
      <p:pic>
        <p:nvPicPr>
          <p:cNvPr id="470" name="Shape 470"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sp>
        <p:nvSpPr>
          <p:cNvPr id="471" name="Shape 471"/>
          <p:cNvSpPr txBox="1">
            <a:spLocks noGrp="1"/>
          </p:cNvSpPr>
          <p:nvPr>
            <p:ph type="subTitle" idx="1"/>
          </p:nvPr>
        </p:nvSpPr>
        <p:spPr>
          <a:xfrm>
            <a:off x="512225" y="4117088"/>
            <a:ext cx="2584200" cy="6825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2" name="Shape 47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73" name="Shape 47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474"/>
        <p:cNvGrpSpPr/>
        <p:nvPr/>
      </p:nvGrpSpPr>
      <p:grpSpPr>
        <a:xfrm>
          <a:off x="0" y="0"/>
          <a:ext cx="0" cy="0"/>
          <a:chOff x="0" y="0"/>
          <a:chExt cx="0" cy="0"/>
        </a:xfrm>
      </p:grpSpPr>
      <p:pic>
        <p:nvPicPr>
          <p:cNvPr id="475" name="Shape 475"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476" name="Shape 476"/>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7" name="Shape 47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78" name="Shape 47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479"/>
        <p:cNvGrpSpPr/>
        <p:nvPr/>
      </p:nvGrpSpPr>
      <p:grpSpPr>
        <a:xfrm>
          <a:off x="0" y="0"/>
          <a:ext cx="0" cy="0"/>
          <a:chOff x="0" y="0"/>
          <a:chExt cx="0" cy="0"/>
        </a:xfrm>
      </p:grpSpPr>
      <p:pic>
        <p:nvPicPr>
          <p:cNvPr id="480" name="Shape 480"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sp>
        <p:nvSpPr>
          <p:cNvPr id="481" name="Shape 481"/>
          <p:cNvSpPr txBox="1">
            <a:spLocks noGrp="1"/>
          </p:cNvSpPr>
          <p:nvPr>
            <p:ph type="subTitle" idx="1"/>
          </p:nvPr>
        </p:nvSpPr>
        <p:spPr>
          <a:xfrm>
            <a:off x="6322825" y="4386600"/>
            <a:ext cx="2324100" cy="4473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82" name="Shape 48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83" name="Shape 48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484"/>
        <p:cNvGrpSpPr/>
        <p:nvPr/>
      </p:nvGrpSpPr>
      <p:grpSpPr>
        <a:xfrm>
          <a:off x="0" y="0"/>
          <a:ext cx="0" cy="0"/>
          <a:chOff x="0" y="0"/>
          <a:chExt cx="0" cy="0"/>
        </a:xfrm>
      </p:grpSpPr>
      <p:sp>
        <p:nvSpPr>
          <p:cNvPr id="485" name="Shape 4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486" name="Shape 486"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sp>
        <p:nvSpPr>
          <p:cNvPr id="487" name="Shape 487"/>
          <p:cNvSpPr txBox="1">
            <a:spLocks noGrp="1"/>
          </p:cNvSpPr>
          <p:nvPr>
            <p:ph type="subTitle" idx="1"/>
          </p:nvPr>
        </p:nvSpPr>
        <p:spPr>
          <a:xfrm>
            <a:off x="6750850" y="4171263"/>
            <a:ext cx="2301300" cy="72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488" name="Shape 488"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89" name="Shape 489"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490"/>
        <p:cNvGrpSpPr/>
        <p:nvPr/>
      </p:nvGrpSpPr>
      <p:grpSpPr>
        <a:xfrm>
          <a:off x="0" y="0"/>
          <a:ext cx="0" cy="0"/>
          <a:chOff x="0" y="0"/>
          <a:chExt cx="0" cy="0"/>
        </a:xfrm>
      </p:grpSpPr>
      <p:sp>
        <p:nvSpPr>
          <p:cNvPr id="491" name="Shape 4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492" name="Shape 492"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sp>
        <p:nvSpPr>
          <p:cNvPr id="493" name="Shape 493"/>
          <p:cNvSpPr txBox="1">
            <a:spLocks noGrp="1"/>
          </p:cNvSpPr>
          <p:nvPr>
            <p:ph type="subTitle" idx="1"/>
          </p:nvPr>
        </p:nvSpPr>
        <p:spPr>
          <a:xfrm>
            <a:off x="573400" y="4128563"/>
            <a:ext cx="2729400" cy="814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94" name="Shape 49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495" name="Shape 49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894875" y="247925"/>
            <a:ext cx="4208350" cy="463900"/>
          </a:xfrm>
          <a:prstGeom prst="rect">
            <a:avLst/>
          </a:prstGeom>
          <a:noFill/>
          <a:ln>
            <a:noFill/>
          </a:ln>
        </p:spPr>
      </p:pic>
      <p:pic>
        <p:nvPicPr>
          <p:cNvPr id="66" name="Shape 66"/>
          <p:cNvPicPr preferRelativeResize="0"/>
          <p:nvPr/>
        </p:nvPicPr>
        <p:blipFill>
          <a:blip r:embed="rId3">
            <a:alphaModFix/>
          </a:blip>
          <a:stretch>
            <a:fillRect/>
          </a:stretch>
        </p:blipFill>
        <p:spPr>
          <a:xfrm>
            <a:off x="2454263" y="1256762"/>
            <a:ext cx="4235476" cy="2629974"/>
          </a:xfrm>
          <a:prstGeom prst="rect">
            <a:avLst/>
          </a:prstGeom>
          <a:noFill/>
          <a:ln>
            <a:noFill/>
          </a:ln>
        </p:spPr>
      </p:pic>
      <p:pic>
        <p:nvPicPr>
          <p:cNvPr id="67" name="Shape 67" descr="Design-Logo.png"/>
          <p:cNvPicPr preferRelativeResize="0"/>
          <p:nvPr/>
        </p:nvPicPr>
        <p:blipFill>
          <a:blip r:embed="rId4">
            <a:alphaModFix/>
          </a:blip>
          <a:stretch>
            <a:fillRect/>
          </a:stretch>
        </p:blipFill>
        <p:spPr>
          <a:xfrm>
            <a:off x="5068975" y="274607"/>
            <a:ext cx="3957350" cy="41052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496"/>
        <p:cNvGrpSpPr/>
        <p:nvPr/>
      </p:nvGrpSpPr>
      <p:grpSpPr>
        <a:xfrm>
          <a:off x="0" y="0"/>
          <a:ext cx="0" cy="0"/>
          <a:chOff x="0" y="0"/>
          <a:chExt cx="0" cy="0"/>
        </a:xfrm>
      </p:grpSpPr>
      <p:pic>
        <p:nvPicPr>
          <p:cNvPr id="497" name="Shape 497" descr="FT150.jpg"/>
          <p:cNvPicPr preferRelativeResize="0"/>
          <p:nvPr/>
        </p:nvPicPr>
        <p:blipFill>
          <a:blip r:embed="rId2">
            <a:alphaModFix/>
          </a:blip>
          <a:stretch>
            <a:fillRect/>
          </a:stretch>
        </p:blipFill>
        <p:spPr>
          <a:xfrm>
            <a:off x="-624062" y="-9"/>
            <a:ext cx="6935832" cy="5203170"/>
          </a:xfrm>
          <a:prstGeom prst="rect">
            <a:avLst/>
          </a:prstGeom>
          <a:noFill/>
          <a:ln>
            <a:noFill/>
          </a:ln>
        </p:spPr>
      </p:pic>
      <p:sp>
        <p:nvSpPr>
          <p:cNvPr id="498" name="Shape 498"/>
          <p:cNvSpPr txBox="1">
            <a:spLocks noGrp="1"/>
          </p:cNvSpPr>
          <p:nvPr>
            <p:ph type="subTitle" idx="1"/>
          </p:nvPr>
        </p:nvSpPr>
        <p:spPr>
          <a:xfrm>
            <a:off x="6093450" y="4260431"/>
            <a:ext cx="2630100" cy="682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499" name="Shape 49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500" name="Shape 50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501"/>
        <p:cNvGrpSpPr/>
        <p:nvPr/>
      </p:nvGrpSpPr>
      <p:grpSpPr>
        <a:xfrm>
          <a:off x="0" y="0"/>
          <a:ext cx="0" cy="0"/>
          <a:chOff x="0" y="0"/>
          <a:chExt cx="0" cy="0"/>
        </a:xfrm>
      </p:grpSpPr>
      <p:pic>
        <p:nvPicPr>
          <p:cNvPr id="502" name="Shape 502"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503" name="Shape 503"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504" name="Shape 504"/>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505" name="Shape 505"/>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6" name="Shape 506"/>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Hind"/>
                <a:sym typeface="Hind"/>
              </a:rPr>
              <a:t>robotiq.com</a:t>
            </a:r>
            <a:endParaRPr lang="ja-JP" sz="2400" b="1">
              <a:latin typeface="Hind"/>
              <a:ea typeface="Hind"/>
              <a:cs typeface="Hind"/>
              <a:sym typeface="Hin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507"/>
        <p:cNvGrpSpPr/>
        <p:nvPr/>
      </p:nvGrpSpPr>
      <p:grpSpPr>
        <a:xfrm>
          <a:off x="0" y="0"/>
          <a:ext cx="0" cy="0"/>
          <a:chOff x="0" y="0"/>
          <a:chExt cx="0" cy="0"/>
        </a:xfrm>
      </p:grpSpPr>
      <p:pic>
        <p:nvPicPr>
          <p:cNvPr id="508" name="Shape 508"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509" name="Shape 509"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510" name="Shape 510"/>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511" name="Shape 511"/>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2" name="Shape 512"/>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Hind"/>
                <a:sym typeface="Hind"/>
              </a:rPr>
              <a:t>robotiq.com</a:t>
            </a:r>
            <a:endParaRPr lang="ja-JP" sz="2400" b="1">
              <a:latin typeface="Hind"/>
              <a:ea typeface="Hind"/>
              <a:cs typeface="Hind"/>
              <a:sym typeface="Hind"/>
            </a:endParaRPr>
          </a:p>
        </p:txBody>
      </p:sp>
      <p:pic>
        <p:nvPicPr>
          <p:cNvPr id="513" name="Shape 513"/>
          <p:cNvPicPr preferRelativeResize="0"/>
          <p:nvPr/>
        </p:nvPicPr>
        <p:blipFill>
          <a:blip r:embed="rId4">
            <a:alphaModFix/>
          </a:blip>
          <a:stretch>
            <a:fillRect/>
          </a:stretch>
        </p:blipFill>
        <p:spPr>
          <a:xfrm>
            <a:off x="3355725" y="2146700"/>
            <a:ext cx="2551549" cy="780717"/>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516"/>
        <p:cNvGrpSpPr/>
        <p:nvPr/>
      </p:nvGrpSpPr>
      <p:grpSpPr>
        <a:xfrm>
          <a:off x="0" y="0"/>
          <a:ext cx="0" cy="0"/>
          <a:chOff x="0" y="0"/>
          <a:chExt cx="0" cy="0"/>
        </a:xfrm>
      </p:grpSpPr>
      <p:pic>
        <p:nvPicPr>
          <p:cNvPr id="517" name="Shape 517"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518" name="Shape 518"/>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519" name="Shape 519"/>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520" name="Shape 520"/>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1" name="Shape 521"/>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2" name="Shape 522"/>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23" name="Shape 523"/>
          <p:cNvPicPr preferRelativeResize="0"/>
          <p:nvPr/>
        </p:nvPicPr>
        <p:blipFill>
          <a:blip r:embed="rId3">
            <a:alphaModFix/>
          </a:blip>
          <a:stretch>
            <a:fillRect/>
          </a:stretch>
        </p:blipFill>
        <p:spPr>
          <a:xfrm>
            <a:off x="6726559" y="4276025"/>
            <a:ext cx="2200167" cy="673200"/>
          </a:xfrm>
          <a:prstGeom prst="rect">
            <a:avLst/>
          </a:prstGeom>
          <a:noFill/>
          <a:ln>
            <a:noFill/>
          </a:ln>
        </p:spPr>
      </p:pic>
      <p:sp>
        <p:nvSpPr>
          <p:cNvPr id="524" name="Shape 5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25"/>
        <p:cNvGrpSpPr/>
        <p:nvPr/>
      </p:nvGrpSpPr>
      <p:grpSpPr>
        <a:xfrm>
          <a:off x="0" y="0"/>
          <a:ext cx="0" cy="0"/>
          <a:chOff x="0" y="0"/>
          <a:chExt cx="0" cy="0"/>
        </a:xfrm>
      </p:grpSpPr>
      <p:pic>
        <p:nvPicPr>
          <p:cNvPr id="526" name="Shape 526"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527" name="Shape 527"/>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528" name="Shape 528"/>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529" name="Shape 529"/>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0" name="Shape 530"/>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31" name="Shape 531"/>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32" name="Shape 532"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
        <p:nvSpPr>
          <p:cNvPr id="533" name="Shape 5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Layout de base">
  <p:cSld name="CUSTOM">
    <p:spTree>
      <p:nvGrpSpPr>
        <p:cNvPr id="1" name="Shape 534"/>
        <p:cNvGrpSpPr/>
        <p:nvPr/>
      </p:nvGrpSpPr>
      <p:grpSpPr>
        <a:xfrm>
          <a:off x="0" y="0"/>
          <a:ext cx="0" cy="0"/>
          <a:chOff x="0" y="0"/>
          <a:chExt cx="0" cy="0"/>
        </a:xfrm>
      </p:grpSpPr>
      <p:pic>
        <p:nvPicPr>
          <p:cNvPr id="535" name="Shape 535"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536" name="Shape 536"/>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537" name="Shape 537"/>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538" name="Shape 538"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539" name="Shape 539"/>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40" name="Shape 540"/>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41" name="Shape 541"/>
          <p:cNvSpPr txBox="1">
            <a:spLocks noGrp="1"/>
          </p:cNvSpPr>
          <p:nvPr>
            <p:ph type="subTitle" idx="1"/>
          </p:nvPr>
        </p:nvSpPr>
        <p:spPr>
          <a:xfrm>
            <a:off x="1075975" y="1003475"/>
            <a:ext cx="75783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42" name="Shape 542"/>
          <p:cNvSpPr txBox="1">
            <a:spLocks noGrp="1"/>
          </p:cNvSpPr>
          <p:nvPr>
            <p:ph type="body" idx="2"/>
          </p:nvPr>
        </p:nvSpPr>
        <p:spPr>
          <a:xfrm>
            <a:off x="1076050" y="1496600"/>
            <a:ext cx="7578300" cy="3047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543" name="Shape 543"/>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544"/>
        <p:cNvGrpSpPr/>
        <p:nvPr/>
      </p:nvGrpSpPr>
      <p:grpSpPr>
        <a:xfrm>
          <a:off x="0" y="0"/>
          <a:ext cx="0" cy="0"/>
          <a:chOff x="0" y="0"/>
          <a:chExt cx="0" cy="0"/>
        </a:xfrm>
      </p:grpSpPr>
      <p:pic>
        <p:nvPicPr>
          <p:cNvPr id="545" name="Shape 545"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546" name="Shape 546"/>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547" name="Shape 547"/>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548" name="Shape 548"/>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49" name="Shape 549"/>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50" name="Shape 550"/>
          <p:cNvSpPr txBox="1">
            <a:spLocks noGrp="1"/>
          </p:cNvSpPr>
          <p:nvPr>
            <p:ph type="body" idx="1"/>
          </p:nvPr>
        </p:nvSpPr>
        <p:spPr>
          <a:xfrm>
            <a:off x="1076050" y="809588"/>
            <a:ext cx="7578300" cy="3734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551" name="Shape 551"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552" name="Shape 552"/>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Layout de base 1 1">
  <p:cSld name="CUSTOM_5_1">
    <p:spTree>
      <p:nvGrpSpPr>
        <p:cNvPr id="1" name="Shape 553"/>
        <p:cNvGrpSpPr/>
        <p:nvPr/>
      </p:nvGrpSpPr>
      <p:grpSpPr>
        <a:xfrm>
          <a:off x="0" y="0"/>
          <a:ext cx="0" cy="0"/>
          <a:chOff x="0" y="0"/>
          <a:chExt cx="0" cy="0"/>
        </a:xfrm>
      </p:grpSpPr>
      <p:pic>
        <p:nvPicPr>
          <p:cNvPr id="554" name="Shape 554"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555" name="Shape 555"/>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556" name="Shape 556"/>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557" name="Shape 557"/>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58" name="Shape 558"/>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59" name="Shape 559"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560" name="Shape 560"/>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561"/>
        <p:cNvGrpSpPr/>
        <p:nvPr/>
      </p:nvGrpSpPr>
      <p:grpSpPr>
        <a:xfrm>
          <a:off x="0" y="0"/>
          <a:ext cx="0" cy="0"/>
          <a:chOff x="0" y="0"/>
          <a:chExt cx="0" cy="0"/>
        </a:xfrm>
      </p:grpSpPr>
      <p:cxnSp>
        <p:nvCxnSpPr>
          <p:cNvPr id="562" name="Shape 562"/>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563" name="Shape 563"/>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pic>
        <p:nvPicPr>
          <p:cNvPr id="564" name="Shape 564"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565" name="Shape 565"/>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566"/>
        <p:cNvGrpSpPr/>
        <p:nvPr/>
      </p:nvGrpSpPr>
      <p:grpSpPr>
        <a:xfrm>
          <a:off x="0" y="0"/>
          <a:ext cx="0" cy="0"/>
          <a:chOff x="0" y="0"/>
          <a:chExt cx="0" cy="0"/>
        </a:xfrm>
      </p:grpSpPr>
      <p:pic>
        <p:nvPicPr>
          <p:cNvPr id="567" name="Shape 567"/>
          <p:cNvPicPr preferRelativeResize="0"/>
          <p:nvPr/>
        </p:nvPicPr>
        <p:blipFill>
          <a:blip r:embed="rId2">
            <a:alphaModFix/>
          </a:blip>
          <a:stretch>
            <a:fillRect/>
          </a:stretch>
        </p:blipFill>
        <p:spPr>
          <a:xfrm>
            <a:off x="-894875" y="247925"/>
            <a:ext cx="4208350" cy="463900"/>
          </a:xfrm>
          <a:prstGeom prst="rect">
            <a:avLst/>
          </a:prstGeom>
          <a:noFill/>
          <a:ln>
            <a:noFill/>
          </a:ln>
        </p:spPr>
      </p:pic>
      <p:pic>
        <p:nvPicPr>
          <p:cNvPr id="568" name="Shape 568"/>
          <p:cNvPicPr preferRelativeResize="0"/>
          <p:nvPr/>
        </p:nvPicPr>
        <p:blipFill>
          <a:blip r:embed="rId3">
            <a:alphaModFix/>
          </a:blip>
          <a:stretch>
            <a:fillRect/>
          </a:stretch>
        </p:blipFill>
        <p:spPr>
          <a:xfrm>
            <a:off x="2454263" y="1256762"/>
            <a:ext cx="4235476" cy="2629974"/>
          </a:xfrm>
          <a:prstGeom prst="rect">
            <a:avLst/>
          </a:prstGeom>
          <a:noFill/>
          <a:ln>
            <a:noFill/>
          </a:ln>
        </p:spPr>
      </p:pic>
      <p:pic>
        <p:nvPicPr>
          <p:cNvPr id="569" name="Shape 569" descr="Design-Logo.png"/>
          <p:cNvPicPr preferRelativeResize="0"/>
          <p:nvPr/>
        </p:nvPicPr>
        <p:blipFill>
          <a:blip r:embed="rId4">
            <a:alphaModFix/>
          </a:blip>
          <a:stretch>
            <a:fillRect/>
          </a:stretch>
        </p:blipFill>
        <p:spPr>
          <a:xfrm>
            <a:off x="5068975" y="274607"/>
            <a:ext cx="3957350" cy="410525"/>
          </a:xfrm>
          <a:prstGeom prst="rect">
            <a:avLst/>
          </a:prstGeom>
          <a:noFill/>
          <a:ln>
            <a:noFill/>
          </a:ln>
        </p:spPr>
      </p:pic>
      <p:sp>
        <p:nvSpPr>
          <p:cNvPr id="570" name="Shape 5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70" name="Shape 70"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71" name="Shape 71"/>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72" name="Shape 72"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571"/>
        <p:cNvGrpSpPr/>
        <p:nvPr/>
      </p:nvGrpSpPr>
      <p:grpSpPr>
        <a:xfrm>
          <a:off x="0" y="0"/>
          <a:ext cx="0" cy="0"/>
          <a:chOff x="0" y="0"/>
          <a:chExt cx="0" cy="0"/>
        </a:xfrm>
      </p:grpSpPr>
      <p:pic>
        <p:nvPicPr>
          <p:cNvPr id="572" name="Shape 572"/>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573" name="Shape 573"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574" name="Shape 574"/>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575" name="Shape 575"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
        <p:nvSpPr>
          <p:cNvPr id="576" name="Shape 5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577"/>
        <p:cNvGrpSpPr/>
        <p:nvPr/>
      </p:nvGrpSpPr>
      <p:grpSpPr>
        <a:xfrm>
          <a:off x="0" y="0"/>
          <a:ext cx="0" cy="0"/>
          <a:chOff x="0" y="0"/>
          <a:chExt cx="0" cy="0"/>
        </a:xfrm>
      </p:grpSpPr>
      <p:pic>
        <p:nvPicPr>
          <p:cNvPr id="578" name="Shape 578"/>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579" name="Shape 579"/>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580" name="Shape 580"/>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581" name="Shape 581"/>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582" name="Shape 582"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
        <p:nvSpPr>
          <p:cNvPr id="583" name="Shape 5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584"/>
        <p:cNvGrpSpPr/>
        <p:nvPr/>
      </p:nvGrpSpPr>
      <p:grpSpPr>
        <a:xfrm>
          <a:off x="0" y="0"/>
          <a:ext cx="0" cy="0"/>
          <a:chOff x="0" y="0"/>
          <a:chExt cx="0" cy="0"/>
        </a:xfrm>
      </p:grpSpPr>
      <p:pic>
        <p:nvPicPr>
          <p:cNvPr id="585" name="Shape 585"/>
          <p:cNvPicPr preferRelativeResize="0"/>
          <p:nvPr/>
        </p:nvPicPr>
        <p:blipFill>
          <a:blip r:embed="rId2">
            <a:alphaModFix/>
          </a:blip>
          <a:stretch>
            <a:fillRect/>
          </a:stretch>
        </p:blipFill>
        <p:spPr>
          <a:xfrm>
            <a:off x="1156324" y="1715264"/>
            <a:ext cx="6831352" cy="1712975"/>
          </a:xfrm>
          <a:prstGeom prst="rect">
            <a:avLst/>
          </a:prstGeom>
          <a:noFill/>
          <a:ln>
            <a:noFill/>
          </a:ln>
        </p:spPr>
      </p:pic>
      <p:sp>
        <p:nvSpPr>
          <p:cNvPr id="586" name="Shape 5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587"/>
        <p:cNvGrpSpPr/>
        <p:nvPr/>
      </p:nvGrpSpPr>
      <p:grpSpPr>
        <a:xfrm>
          <a:off x="0" y="0"/>
          <a:ext cx="0" cy="0"/>
          <a:chOff x="0" y="0"/>
          <a:chExt cx="0" cy="0"/>
        </a:xfrm>
      </p:grpSpPr>
      <p:pic>
        <p:nvPicPr>
          <p:cNvPr id="588" name="Shape 588"/>
          <p:cNvPicPr preferRelativeResize="0"/>
          <p:nvPr/>
        </p:nvPicPr>
        <p:blipFill>
          <a:blip r:embed="rId2">
            <a:alphaModFix/>
          </a:blip>
          <a:stretch>
            <a:fillRect/>
          </a:stretch>
        </p:blipFill>
        <p:spPr>
          <a:xfrm>
            <a:off x="1257713" y="2227951"/>
            <a:ext cx="6628575" cy="687600"/>
          </a:xfrm>
          <a:prstGeom prst="rect">
            <a:avLst/>
          </a:prstGeom>
          <a:noFill/>
          <a:ln>
            <a:noFill/>
          </a:ln>
        </p:spPr>
      </p:pic>
      <p:sp>
        <p:nvSpPr>
          <p:cNvPr id="589" name="Shape 5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590"/>
        <p:cNvGrpSpPr/>
        <p:nvPr/>
      </p:nvGrpSpPr>
      <p:grpSpPr>
        <a:xfrm>
          <a:off x="0" y="0"/>
          <a:ext cx="0" cy="0"/>
          <a:chOff x="0" y="0"/>
          <a:chExt cx="0" cy="0"/>
        </a:xfrm>
      </p:grpSpPr>
      <p:pic>
        <p:nvPicPr>
          <p:cNvPr id="591" name="Shape 591"/>
          <p:cNvPicPr preferRelativeResize="0"/>
          <p:nvPr/>
        </p:nvPicPr>
        <p:blipFill>
          <a:blip r:embed="rId2">
            <a:alphaModFix/>
          </a:blip>
          <a:stretch>
            <a:fillRect/>
          </a:stretch>
        </p:blipFill>
        <p:spPr>
          <a:xfrm>
            <a:off x="1257770" y="2227950"/>
            <a:ext cx="6628469" cy="687600"/>
          </a:xfrm>
          <a:prstGeom prst="rect">
            <a:avLst/>
          </a:prstGeom>
          <a:noFill/>
          <a:ln>
            <a:noFill/>
          </a:ln>
        </p:spPr>
      </p:pic>
      <p:sp>
        <p:nvSpPr>
          <p:cNvPr id="592" name="Shape 5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593"/>
        <p:cNvGrpSpPr/>
        <p:nvPr/>
      </p:nvGrpSpPr>
      <p:grpSpPr>
        <a:xfrm>
          <a:off x="0" y="0"/>
          <a:ext cx="0" cy="0"/>
          <a:chOff x="0" y="0"/>
          <a:chExt cx="0" cy="0"/>
        </a:xfrm>
      </p:grpSpPr>
      <p:pic>
        <p:nvPicPr>
          <p:cNvPr id="594" name="Shape 594"/>
          <p:cNvPicPr preferRelativeResize="0"/>
          <p:nvPr/>
        </p:nvPicPr>
        <p:blipFill>
          <a:blip r:embed="rId2">
            <a:alphaModFix/>
          </a:blip>
          <a:stretch>
            <a:fillRect/>
          </a:stretch>
        </p:blipFill>
        <p:spPr>
          <a:xfrm>
            <a:off x="1257713" y="2227951"/>
            <a:ext cx="6628575" cy="687600"/>
          </a:xfrm>
          <a:prstGeom prst="rect">
            <a:avLst/>
          </a:prstGeom>
          <a:noFill/>
          <a:ln>
            <a:noFill/>
          </a:ln>
        </p:spPr>
      </p:pic>
      <p:sp>
        <p:nvSpPr>
          <p:cNvPr id="595" name="Shape 5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596"/>
        <p:cNvGrpSpPr/>
        <p:nvPr/>
      </p:nvGrpSpPr>
      <p:grpSpPr>
        <a:xfrm>
          <a:off x="0" y="0"/>
          <a:ext cx="0" cy="0"/>
          <a:chOff x="0" y="0"/>
          <a:chExt cx="0" cy="0"/>
        </a:xfrm>
      </p:grpSpPr>
      <p:pic>
        <p:nvPicPr>
          <p:cNvPr id="597" name="Shape 597"/>
          <p:cNvPicPr preferRelativeResize="0"/>
          <p:nvPr/>
        </p:nvPicPr>
        <p:blipFill>
          <a:blip r:embed="rId2">
            <a:alphaModFix/>
          </a:blip>
          <a:stretch>
            <a:fillRect/>
          </a:stretch>
        </p:blipFill>
        <p:spPr>
          <a:xfrm>
            <a:off x="449663" y="2227950"/>
            <a:ext cx="8244664" cy="687600"/>
          </a:xfrm>
          <a:prstGeom prst="rect">
            <a:avLst/>
          </a:prstGeom>
          <a:noFill/>
          <a:ln>
            <a:noFill/>
          </a:ln>
        </p:spPr>
      </p:pic>
      <p:sp>
        <p:nvSpPr>
          <p:cNvPr id="598" name="Shape 5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599"/>
        <p:cNvGrpSpPr/>
        <p:nvPr/>
      </p:nvGrpSpPr>
      <p:grpSpPr>
        <a:xfrm>
          <a:off x="0" y="0"/>
          <a:ext cx="0" cy="0"/>
          <a:chOff x="0" y="0"/>
          <a:chExt cx="0" cy="0"/>
        </a:xfrm>
      </p:grpSpPr>
      <p:pic>
        <p:nvPicPr>
          <p:cNvPr id="600" name="Shape 600"/>
          <p:cNvPicPr preferRelativeResize="0"/>
          <p:nvPr/>
        </p:nvPicPr>
        <p:blipFill>
          <a:blip r:embed="rId2">
            <a:alphaModFix/>
          </a:blip>
          <a:stretch>
            <a:fillRect/>
          </a:stretch>
        </p:blipFill>
        <p:spPr>
          <a:xfrm>
            <a:off x="449763" y="2227950"/>
            <a:ext cx="8244485" cy="687600"/>
          </a:xfrm>
          <a:prstGeom prst="rect">
            <a:avLst/>
          </a:prstGeom>
          <a:noFill/>
          <a:ln>
            <a:noFill/>
          </a:ln>
        </p:spPr>
      </p:pic>
      <p:sp>
        <p:nvSpPr>
          <p:cNvPr id="601" name="Shape 60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602"/>
        <p:cNvGrpSpPr/>
        <p:nvPr/>
      </p:nvGrpSpPr>
      <p:grpSpPr>
        <a:xfrm>
          <a:off x="0" y="0"/>
          <a:ext cx="0" cy="0"/>
          <a:chOff x="0" y="0"/>
          <a:chExt cx="0" cy="0"/>
        </a:xfrm>
      </p:grpSpPr>
      <p:pic>
        <p:nvPicPr>
          <p:cNvPr id="603" name="Shape 603"/>
          <p:cNvPicPr preferRelativeResize="0"/>
          <p:nvPr/>
        </p:nvPicPr>
        <p:blipFill>
          <a:blip r:embed="rId2">
            <a:alphaModFix/>
          </a:blip>
          <a:stretch>
            <a:fillRect/>
          </a:stretch>
        </p:blipFill>
        <p:spPr>
          <a:xfrm>
            <a:off x="449763" y="2227950"/>
            <a:ext cx="8244485" cy="687600"/>
          </a:xfrm>
          <a:prstGeom prst="rect">
            <a:avLst/>
          </a:prstGeom>
          <a:noFill/>
          <a:ln>
            <a:noFill/>
          </a:ln>
        </p:spPr>
      </p:pic>
      <p:sp>
        <p:nvSpPr>
          <p:cNvPr id="604" name="Shape 6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605"/>
        <p:cNvGrpSpPr/>
        <p:nvPr/>
      </p:nvGrpSpPr>
      <p:grpSpPr>
        <a:xfrm>
          <a:off x="0" y="0"/>
          <a:ext cx="0" cy="0"/>
          <a:chOff x="0" y="0"/>
          <a:chExt cx="0" cy="0"/>
        </a:xfrm>
      </p:grpSpPr>
      <p:pic>
        <p:nvPicPr>
          <p:cNvPr id="606" name="Shape 606"/>
          <p:cNvPicPr preferRelativeResize="0"/>
          <p:nvPr/>
        </p:nvPicPr>
        <p:blipFill>
          <a:blip r:embed="rId2">
            <a:alphaModFix/>
          </a:blip>
          <a:stretch>
            <a:fillRect/>
          </a:stretch>
        </p:blipFill>
        <p:spPr>
          <a:xfrm>
            <a:off x="893413" y="2227950"/>
            <a:ext cx="7357173" cy="687600"/>
          </a:xfrm>
          <a:prstGeom prst="rect">
            <a:avLst/>
          </a:prstGeom>
          <a:noFill/>
          <a:ln>
            <a:noFill/>
          </a:ln>
        </p:spPr>
      </p:pic>
      <p:sp>
        <p:nvSpPr>
          <p:cNvPr id="607" name="Shape 6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73"/>
        <p:cNvGrpSpPr/>
        <p:nvPr/>
      </p:nvGrpSpPr>
      <p:grpSpPr>
        <a:xfrm>
          <a:off x="0" y="0"/>
          <a:ext cx="0" cy="0"/>
          <a:chOff x="0" y="0"/>
          <a:chExt cx="0" cy="0"/>
        </a:xfrm>
      </p:grpSpPr>
      <p:pic>
        <p:nvPicPr>
          <p:cNvPr id="74" name="Shape 74"/>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75" name="Shape 75"/>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76" name="Shape 76"/>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77" name="Shape 77"/>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78" name="Shape 78"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608"/>
        <p:cNvGrpSpPr/>
        <p:nvPr/>
      </p:nvGrpSpPr>
      <p:grpSpPr>
        <a:xfrm>
          <a:off x="0" y="0"/>
          <a:ext cx="0" cy="0"/>
          <a:chOff x="0" y="0"/>
          <a:chExt cx="0" cy="0"/>
        </a:xfrm>
      </p:grpSpPr>
      <p:pic>
        <p:nvPicPr>
          <p:cNvPr id="609" name="Shape 609"/>
          <p:cNvPicPr preferRelativeResize="0"/>
          <p:nvPr/>
        </p:nvPicPr>
        <p:blipFill>
          <a:blip r:embed="rId2">
            <a:alphaModFix/>
          </a:blip>
          <a:stretch>
            <a:fillRect/>
          </a:stretch>
        </p:blipFill>
        <p:spPr>
          <a:xfrm>
            <a:off x="893400" y="2227950"/>
            <a:ext cx="7357210" cy="687600"/>
          </a:xfrm>
          <a:prstGeom prst="rect">
            <a:avLst/>
          </a:prstGeom>
          <a:noFill/>
          <a:ln>
            <a:noFill/>
          </a:ln>
        </p:spPr>
      </p:pic>
      <p:sp>
        <p:nvSpPr>
          <p:cNvPr id="610" name="Shape 6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611"/>
        <p:cNvGrpSpPr/>
        <p:nvPr/>
      </p:nvGrpSpPr>
      <p:grpSpPr>
        <a:xfrm>
          <a:off x="0" y="0"/>
          <a:ext cx="0" cy="0"/>
          <a:chOff x="0" y="0"/>
          <a:chExt cx="0" cy="0"/>
        </a:xfrm>
      </p:grpSpPr>
      <p:pic>
        <p:nvPicPr>
          <p:cNvPr id="612" name="Shape 612"/>
          <p:cNvPicPr preferRelativeResize="0"/>
          <p:nvPr/>
        </p:nvPicPr>
        <p:blipFill>
          <a:blip r:embed="rId2">
            <a:alphaModFix/>
          </a:blip>
          <a:stretch>
            <a:fillRect/>
          </a:stretch>
        </p:blipFill>
        <p:spPr>
          <a:xfrm>
            <a:off x="893388" y="2227950"/>
            <a:ext cx="7357213" cy="687600"/>
          </a:xfrm>
          <a:prstGeom prst="rect">
            <a:avLst/>
          </a:prstGeom>
          <a:noFill/>
          <a:ln>
            <a:noFill/>
          </a:ln>
        </p:spPr>
      </p:pic>
      <p:sp>
        <p:nvSpPr>
          <p:cNvPr id="613" name="Shape 6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614"/>
        <p:cNvGrpSpPr/>
        <p:nvPr/>
      </p:nvGrpSpPr>
      <p:grpSpPr>
        <a:xfrm>
          <a:off x="0" y="0"/>
          <a:ext cx="0" cy="0"/>
          <a:chOff x="0" y="0"/>
          <a:chExt cx="0" cy="0"/>
        </a:xfrm>
      </p:grpSpPr>
      <p:pic>
        <p:nvPicPr>
          <p:cNvPr id="615" name="Shape 615"/>
          <p:cNvPicPr preferRelativeResize="0"/>
          <p:nvPr/>
        </p:nvPicPr>
        <p:blipFill>
          <a:blip r:embed="rId2">
            <a:alphaModFix/>
          </a:blip>
          <a:stretch>
            <a:fillRect/>
          </a:stretch>
        </p:blipFill>
        <p:spPr>
          <a:xfrm>
            <a:off x="152400" y="2436288"/>
            <a:ext cx="8839205" cy="270915"/>
          </a:xfrm>
          <a:prstGeom prst="rect">
            <a:avLst/>
          </a:prstGeom>
          <a:noFill/>
          <a:ln>
            <a:noFill/>
          </a:ln>
        </p:spPr>
      </p:pic>
      <p:sp>
        <p:nvSpPr>
          <p:cNvPr id="616" name="Shape 6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617"/>
        <p:cNvGrpSpPr/>
        <p:nvPr/>
      </p:nvGrpSpPr>
      <p:grpSpPr>
        <a:xfrm>
          <a:off x="0" y="0"/>
          <a:ext cx="0" cy="0"/>
          <a:chOff x="0" y="0"/>
          <a:chExt cx="0" cy="0"/>
        </a:xfrm>
      </p:grpSpPr>
      <p:pic>
        <p:nvPicPr>
          <p:cNvPr id="618" name="Shape 618"/>
          <p:cNvPicPr preferRelativeResize="0"/>
          <p:nvPr/>
        </p:nvPicPr>
        <p:blipFill>
          <a:blip r:embed="rId2">
            <a:alphaModFix/>
          </a:blip>
          <a:stretch>
            <a:fillRect/>
          </a:stretch>
        </p:blipFill>
        <p:spPr>
          <a:xfrm>
            <a:off x="1330070" y="969363"/>
            <a:ext cx="5826103" cy="4306115"/>
          </a:xfrm>
          <a:prstGeom prst="rect">
            <a:avLst/>
          </a:prstGeom>
          <a:noFill/>
          <a:ln>
            <a:noFill/>
          </a:ln>
        </p:spPr>
      </p:pic>
      <p:pic>
        <p:nvPicPr>
          <p:cNvPr id="619" name="Shape 619"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
        <p:nvSpPr>
          <p:cNvPr id="620" name="Shape 6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621"/>
        <p:cNvGrpSpPr/>
        <p:nvPr/>
      </p:nvGrpSpPr>
      <p:grpSpPr>
        <a:xfrm>
          <a:off x="0" y="0"/>
          <a:ext cx="0" cy="0"/>
          <a:chOff x="0" y="0"/>
          <a:chExt cx="0" cy="0"/>
        </a:xfrm>
      </p:grpSpPr>
      <p:pic>
        <p:nvPicPr>
          <p:cNvPr id="622" name="Shape 622"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sp>
        <p:nvSpPr>
          <p:cNvPr id="623" name="Shape 623"/>
          <p:cNvSpPr txBox="1">
            <a:spLocks noGrp="1"/>
          </p:cNvSpPr>
          <p:nvPr>
            <p:ph type="subTitle" idx="1"/>
          </p:nvPr>
        </p:nvSpPr>
        <p:spPr>
          <a:xfrm>
            <a:off x="5871725" y="4449675"/>
            <a:ext cx="2538300" cy="355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24" name="Shape 62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25" name="Shape 62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26" name="Shape 6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627"/>
        <p:cNvGrpSpPr/>
        <p:nvPr/>
      </p:nvGrpSpPr>
      <p:grpSpPr>
        <a:xfrm>
          <a:off x="0" y="0"/>
          <a:ext cx="0" cy="0"/>
          <a:chOff x="0" y="0"/>
          <a:chExt cx="0" cy="0"/>
        </a:xfrm>
      </p:grpSpPr>
      <p:pic>
        <p:nvPicPr>
          <p:cNvPr id="628" name="Shape 628"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629" name="Shape 629"/>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30" name="Shape 630"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31" name="Shape 631"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32" name="Shape 6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633"/>
        <p:cNvGrpSpPr/>
        <p:nvPr/>
      </p:nvGrpSpPr>
      <p:grpSpPr>
        <a:xfrm>
          <a:off x="0" y="0"/>
          <a:ext cx="0" cy="0"/>
          <a:chOff x="0" y="0"/>
          <a:chExt cx="0" cy="0"/>
        </a:xfrm>
      </p:grpSpPr>
      <p:pic>
        <p:nvPicPr>
          <p:cNvPr id="634" name="Shape 634"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635" name="Shape 635"/>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36" name="Shape 636"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37" name="Shape 637"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38" name="Shape 6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639"/>
        <p:cNvGrpSpPr/>
        <p:nvPr/>
      </p:nvGrpSpPr>
      <p:grpSpPr>
        <a:xfrm>
          <a:off x="0" y="0"/>
          <a:ext cx="0" cy="0"/>
          <a:chOff x="0" y="0"/>
          <a:chExt cx="0" cy="0"/>
        </a:xfrm>
      </p:grpSpPr>
      <p:pic>
        <p:nvPicPr>
          <p:cNvPr id="640" name="Shape 640"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sp>
        <p:nvSpPr>
          <p:cNvPr id="641" name="Shape 641"/>
          <p:cNvSpPr txBox="1">
            <a:spLocks noGrp="1"/>
          </p:cNvSpPr>
          <p:nvPr>
            <p:ph type="subTitle" idx="1"/>
          </p:nvPr>
        </p:nvSpPr>
        <p:spPr>
          <a:xfrm>
            <a:off x="512225" y="4117088"/>
            <a:ext cx="2584200" cy="6825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42" name="Shape 64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43" name="Shape 64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44" name="Shape 6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645"/>
        <p:cNvGrpSpPr/>
        <p:nvPr/>
      </p:nvGrpSpPr>
      <p:grpSpPr>
        <a:xfrm>
          <a:off x="0" y="0"/>
          <a:ext cx="0" cy="0"/>
          <a:chOff x="0" y="0"/>
          <a:chExt cx="0" cy="0"/>
        </a:xfrm>
      </p:grpSpPr>
      <p:pic>
        <p:nvPicPr>
          <p:cNvPr id="646" name="Shape 646"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647" name="Shape 647"/>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48" name="Shape 648"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49" name="Shape 649"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50" name="Shape 6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651"/>
        <p:cNvGrpSpPr/>
        <p:nvPr/>
      </p:nvGrpSpPr>
      <p:grpSpPr>
        <a:xfrm>
          <a:off x="0" y="0"/>
          <a:ext cx="0" cy="0"/>
          <a:chOff x="0" y="0"/>
          <a:chExt cx="0" cy="0"/>
        </a:xfrm>
      </p:grpSpPr>
      <p:pic>
        <p:nvPicPr>
          <p:cNvPr id="652" name="Shape 652"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sp>
        <p:nvSpPr>
          <p:cNvPr id="653" name="Shape 653"/>
          <p:cNvSpPr txBox="1">
            <a:spLocks noGrp="1"/>
          </p:cNvSpPr>
          <p:nvPr>
            <p:ph type="subTitle" idx="1"/>
          </p:nvPr>
        </p:nvSpPr>
        <p:spPr>
          <a:xfrm>
            <a:off x="6322825" y="4386600"/>
            <a:ext cx="2324100" cy="4473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54" name="Shape 65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55" name="Shape 65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56" name="Shape 6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79"/>
        <p:cNvGrpSpPr/>
        <p:nvPr/>
      </p:nvGrpSpPr>
      <p:grpSpPr>
        <a:xfrm>
          <a:off x="0" y="0"/>
          <a:ext cx="0" cy="0"/>
          <a:chOff x="0" y="0"/>
          <a:chExt cx="0" cy="0"/>
        </a:xfrm>
      </p:grpSpPr>
      <p:pic>
        <p:nvPicPr>
          <p:cNvPr id="80" name="Shape 80"/>
          <p:cNvPicPr preferRelativeResize="0"/>
          <p:nvPr/>
        </p:nvPicPr>
        <p:blipFill>
          <a:blip r:embed="rId2">
            <a:alphaModFix/>
          </a:blip>
          <a:stretch>
            <a:fillRect/>
          </a:stretch>
        </p:blipFill>
        <p:spPr>
          <a:xfrm>
            <a:off x="1156324" y="1715264"/>
            <a:ext cx="6831352" cy="171297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657"/>
        <p:cNvGrpSpPr/>
        <p:nvPr/>
      </p:nvGrpSpPr>
      <p:grpSpPr>
        <a:xfrm>
          <a:off x="0" y="0"/>
          <a:ext cx="0" cy="0"/>
          <a:chOff x="0" y="0"/>
          <a:chExt cx="0" cy="0"/>
        </a:xfrm>
      </p:grpSpPr>
      <p:sp>
        <p:nvSpPr>
          <p:cNvPr id="658" name="Shape 6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659" name="Shape 659"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sp>
        <p:nvSpPr>
          <p:cNvPr id="660" name="Shape 660"/>
          <p:cNvSpPr txBox="1">
            <a:spLocks noGrp="1"/>
          </p:cNvSpPr>
          <p:nvPr>
            <p:ph type="subTitle" idx="1"/>
          </p:nvPr>
        </p:nvSpPr>
        <p:spPr>
          <a:xfrm>
            <a:off x="6750850" y="4171263"/>
            <a:ext cx="2301300" cy="72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661" name="Shape 661"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62" name="Shape 662"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663"/>
        <p:cNvGrpSpPr/>
        <p:nvPr/>
      </p:nvGrpSpPr>
      <p:grpSpPr>
        <a:xfrm>
          <a:off x="0" y="0"/>
          <a:ext cx="0" cy="0"/>
          <a:chOff x="0" y="0"/>
          <a:chExt cx="0" cy="0"/>
        </a:xfrm>
      </p:grpSpPr>
      <p:sp>
        <p:nvSpPr>
          <p:cNvPr id="664" name="Shape 6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665" name="Shape 665"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sp>
        <p:nvSpPr>
          <p:cNvPr id="666" name="Shape 666"/>
          <p:cNvSpPr txBox="1">
            <a:spLocks noGrp="1"/>
          </p:cNvSpPr>
          <p:nvPr>
            <p:ph type="subTitle" idx="1"/>
          </p:nvPr>
        </p:nvSpPr>
        <p:spPr>
          <a:xfrm>
            <a:off x="573400" y="4128563"/>
            <a:ext cx="2729400" cy="814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67" name="Shape 66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68" name="Shape 66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669"/>
        <p:cNvGrpSpPr/>
        <p:nvPr/>
      </p:nvGrpSpPr>
      <p:grpSpPr>
        <a:xfrm>
          <a:off x="0" y="0"/>
          <a:ext cx="0" cy="0"/>
          <a:chOff x="0" y="0"/>
          <a:chExt cx="0" cy="0"/>
        </a:xfrm>
      </p:grpSpPr>
      <p:pic>
        <p:nvPicPr>
          <p:cNvPr id="670" name="Shape 670" descr="FT150.jpg"/>
          <p:cNvPicPr preferRelativeResize="0"/>
          <p:nvPr/>
        </p:nvPicPr>
        <p:blipFill>
          <a:blip r:embed="rId2">
            <a:alphaModFix/>
          </a:blip>
          <a:stretch>
            <a:fillRect/>
          </a:stretch>
        </p:blipFill>
        <p:spPr>
          <a:xfrm>
            <a:off x="-624062" y="-9"/>
            <a:ext cx="6935832" cy="5203170"/>
          </a:xfrm>
          <a:prstGeom prst="rect">
            <a:avLst/>
          </a:prstGeom>
          <a:noFill/>
          <a:ln>
            <a:noFill/>
          </a:ln>
        </p:spPr>
      </p:pic>
      <p:sp>
        <p:nvSpPr>
          <p:cNvPr id="671" name="Shape 671"/>
          <p:cNvSpPr txBox="1">
            <a:spLocks noGrp="1"/>
          </p:cNvSpPr>
          <p:nvPr>
            <p:ph type="subTitle" idx="1"/>
          </p:nvPr>
        </p:nvSpPr>
        <p:spPr>
          <a:xfrm>
            <a:off x="6093450" y="4260431"/>
            <a:ext cx="2630100" cy="682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672" name="Shape 67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673" name="Shape 67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674" name="Shape 6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675"/>
        <p:cNvGrpSpPr/>
        <p:nvPr/>
      </p:nvGrpSpPr>
      <p:grpSpPr>
        <a:xfrm>
          <a:off x="0" y="0"/>
          <a:ext cx="0" cy="0"/>
          <a:chOff x="0" y="0"/>
          <a:chExt cx="0" cy="0"/>
        </a:xfrm>
      </p:grpSpPr>
      <p:pic>
        <p:nvPicPr>
          <p:cNvPr id="676" name="Shape 676"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677" name="Shape 677"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678" name="Shape 678"/>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679" name="Shape 679"/>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0" name="Shape 680"/>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Verdana"/>
                <a:sym typeface="Verdana"/>
              </a:rPr>
              <a:t>robotiq.com</a:t>
            </a:r>
            <a:endParaRPr lang="ja-JP" sz="2400" b="1">
              <a:latin typeface="Verdana"/>
              <a:ea typeface="Verdana"/>
              <a:cs typeface="Verdana"/>
              <a:sym typeface="Verdana"/>
            </a:endParaRPr>
          </a:p>
        </p:txBody>
      </p:sp>
      <p:sp>
        <p:nvSpPr>
          <p:cNvPr id="681" name="Shape 6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682"/>
        <p:cNvGrpSpPr/>
        <p:nvPr/>
      </p:nvGrpSpPr>
      <p:grpSpPr>
        <a:xfrm>
          <a:off x="0" y="0"/>
          <a:ext cx="0" cy="0"/>
          <a:chOff x="0" y="0"/>
          <a:chExt cx="0" cy="0"/>
        </a:xfrm>
      </p:grpSpPr>
      <p:pic>
        <p:nvPicPr>
          <p:cNvPr id="683" name="Shape 683"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684" name="Shape 684"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685" name="Shape 685"/>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686" name="Shape 686"/>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7" name="Shape 687"/>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Verdana"/>
                <a:sym typeface="Verdana"/>
              </a:rPr>
              <a:t>robotiq.com</a:t>
            </a:r>
            <a:endParaRPr lang="ja-JP" sz="2400" b="1">
              <a:latin typeface="Verdana"/>
              <a:ea typeface="Verdana"/>
              <a:cs typeface="Verdana"/>
              <a:sym typeface="Verdana"/>
            </a:endParaRPr>
          </a:p>
        </p:txBody>
      </p:sp>
      <p:pic>
        <p:nvPicPr>
          <p:cNvPr id="688" name="Shape 688"/>
          <p:cNvPicPr preferRelativeResize="0"/>
          <p:nvPr/>
        </p:nvPicPr>
        <p:blipFill>
          <a:blip r:embed="rId4">
            <a:alphaModFix/>
          </a:blip>
          <a:stretch>
            <a:fillRect/>
          </a:stretch>
        </p:blipFill>
        <p:spPr>
          <a:xfrm>
            <a:off x="3355725" y="2146700"/>
            <a:ext cx="2551549" cy="780717"/>
          </a:xfrm>
          <a:prstGeom prst="rect">
            <a:avLst/>
          </a:prstGeom>
          <a:noFill/>
          <a:ln>
            <a:noFill/>
          </a:ln>
        </p:spPr>
      </p:pic>
      <p:sp>
        <p:nvSpPr>
          <p:cNvPr id="689" name="Shape 6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692"/>
        <p:cNvGrpSpPr/>
        <p:nvPr/>
      </p:nvGrpSpPr>
      <p:grpSpPr>
        <a:xfrm>
          <a:off x="0" y="0"/>
          <a:ext cx="0" cy="0"/>
          <a:chOff x="0" y="0"/>
          <a:chExt cx="0" cy="0"/>
        </a:xfrm>
      </p:grpSpPr>
      <p:pic>
        <p:nvPicPr>
          <p:cNvPr id="693" name="Shape 693"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694" name="Shape 694"/>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695" name="Shape 695"/>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696" name="Shape 696"/>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7" name="Shape 697"/>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98" name="Shape 698"/>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99" name="Shape 699"/>
          <p:cNvPicPr preferRelativeResize="0"/>
          <p:nvPr/>
        </p:nvPicPr>
        <p:blipFill>
          <a:blip r:embed="rId3">
            <a:alphaModFix/>
          </a:blip>
          <a:stretch>
            <a:fillRect/>
          </a:stretch>
        </p:blipFill>
        <p:spPr>
          <a:xfrm>
            <a:off x="6726559" y="4276025"/>
            <a:ext cx="2200167" cy="673200"/>
          </a:xfrm>
          <a:prstGeom prst="rect">
            <a:avLst/>
          </a:prstGeom>
          <a:noFill/>
          <a:ln>
            <a:noFill/>
          </a:ln>
        </p:spPr>
      </p:pic>
      <p:sp>
        <p:nvSpPr>
          <p:cNvPr id="700" name="Shape 7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701"/>
        <p:cNvGrpSpPr/>
        <p:nvPr/>
      </p:nvGrpSpPr>
      <p:grpSpPr>
        <a:xfrm>
          <a:off x="0" y="0"/>
          <a:ext cx="0" cy="0"/>
          <a:chOff x="0" y="0"/>
          <a:chExt cx="0" cy="0"/>
        </a:xfrm>
      </p:grpSpPr>
      <p:pic>
        <p:nvPicPr>
          <p:cNvPr id="702" name="Shape 702"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703" name="Shape 703"/>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704" name="Shape 704"/>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705" name="Shape 705"/>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6" name="Shape 706"/>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07" name="Shape 707"/>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08" name="Shape 708"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
        <p:nvSpPr>
          <p:cNvPr id="709" name="Shape 70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710"/>
        <p:cNvGrpSpPr/>
        <p:nvPr/>
      </p:nvGrpSpPr>
      <p:grpSpPr>
        <a:xfrm>
          <a:off x="0" y="0"/>
          <a:ext cx="0" cy="0"/>
          <a:chOff x="0" y="0"/>
          <a:chExt cx="0" cy="0"/>
        </a:xfrm>
      </p:grpSpPr>
      <p:pic>
        <p:nvPicPr>
          <p:cNvPr id="711" name="Shape 711"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712" name="Shape 712"/>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713" name="Shape 713"/>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714" name="Shape 714"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715" name="Shape 715"/>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16" name="Shape 716"/>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7" name="Shape 717"/>
          <p:cNvSpPr txBox="1">
            <a:spLocks noGrp="1"/>
          </p:cNvSpPr>
          <p:nvPr>
            <p:ph type="subTitle" idx="1"/>
          </p:nvPr>
        </p:nvSpPr>
        <p:spPr>
          <a:xfrm>
            <a:off x="1075975" y="1003475"/>
            <a:ext cx="75783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8" name="Shape 718"/>
          <p:cNvSpPr txBox="1">
            <a:spLocks noGrp="1"/>
          </p:cNvSpPr>
          <p:nvPr>
            <p:ph type="body" idx="2"/>
          </p:nvPr>
        </p:nvSpPr>
        <p:spPr>
          <a:xfrm>
            <a:off x="1076050" y="1496600"/>
            <a:ext cx="7578300" cy="3047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719" name="Shape 719"/>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720"/>
        <p:cNvGrpSpPr/>
        <p:nvPr/>
      </p:nvGrpSpPr>
      <p:grpSpPr>
        <a:xfrm>
          <a:off x="0" y="0"/>
          <a:ext cx="0" cy="0"/>
          <a:chOff x="0" y="0"/>
          <a:chExt cx="0" cy="0"/>
        </a:xfrm>
      </p:grpSpPr>
      <p:pic>
        <p:nvPicPr>
          <p:cNvPr id="721" name="Shape 721"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722" name="Shape 722"/>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723" name="Shape 723"/>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724" name="Shape 724"/>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25" name="Shape 725"/>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26" name="Shape 726"/>
          <p:cNvSpPr txBox="1">
            <a:spLocks noGrp="1"/>
          </p:cNvSpPr>
          <p:nvPr>
            <p:ph type="body" idx="1"/>
          </p:nvPr>
        </p:nvSpPr>
        <p:spPr>
          <a:xfrm>
            <a:off x="1076050" y="809588"/>
            <a:ext cx="7578300" cy="3734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727" name="Shape 727"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728" name="Shape 728"/>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729"/>
        <p:cNvGrpSpPr/>
        <p:nvPr/>
      </p:nvGrpSpPr>
      <p:grpSpPr>
        <a:xfrm>
          <a:off x="0" y="0"/>
          <a:ext cx="0" cy="0"/>
          <a:chOff x="0" y="0"/>
          <a:chExt cx="0" cy="0"/>
        </a:xfrm>
      </p:grpSpPr>
      <p:pic>
        <p:nvPicPr>
          <p:cNvPr id="730" name="Shape 730"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731" name="Shape 731"/>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732" name="Shape 732"/>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733" name="Shape 733"/>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34" name="Shape 734"/>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35" name="Shape 735"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736" name="Shape 736"/>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81"/>
        <p:cNvGrpSpPr/>
        <p:nvPr/>
      </p:nvGrpSpPr>
      <p:grpSpPr>
        <a:xfrm>
          <a:off x="0" y="0"/>
          <a:ext cx="0" cy="0"/>
          <a:chOff x="0" y="0"/>
          <a:chExt cx="0" cy="0"/>
        </a:xfrm>
      </p:grpSpPr>
      <p:pic>
        <p:nvPicPr>
          <p:cNvPr id="82" name="Shape 82"/>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737"/>
        <p:cNvGrpSpPr/>
        <p:nvPr/>
      </p:nvGrpSpPr>
      <p:grpSpPr>
        <a:xfrm>
          <a:off x="0" y="0"/>
          <a:ext cx="0" cy="0"/>
          <a:chOff x="0" y="0"/>
          <a:chExt cx="0" cy="0"/>
        </a:xfrm>
      </p:grpSpPr>
      <p:cxnSp>
        <p:nvCxnSpPr>
          <p:cNvPr id="738" name="Shape 738"/>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739" name="Shape 739"/>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pic>
        <p:nvPicPr>
          <p:cNvPr id="740" name="Shape 740"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741" name="Shape 741"/>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742"/>
        <p:cNvGrpSpPr/>
        <p:nvPr/>
      </p:nvGrpSpPr>
      <p:grpSpPr>
        <a:xfrm>
          <a:off x="0" y="0"/>
          <a:ext cx="0" cy="0"/>
          <a:chOff x="0" y="0"/>
          <a:chExt cx="0" cy="0"/>
        </a:xfrm>
      </p:grpSpPr>
      <p:sp>
        <p:nvSpPr>
          <p:cNvPr id="743" name="Shape 7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744"/>
        <p:cNvGrpSpPr/>
        <p:nvPr/>
      </p:nvGrpSpPr>
      <p:grpSpPr>
        <a:xfrm>
          <a:off x="0" y="0"/>
          <a:ext cx="0" cy="0"/>
          <a:chOff x="0" y="0"/>
          <a:chExt cx="0" cy="0"/>
        </a:xfrm>
      </p:grpSpPr>
      <p:pic>
        <p:nvPicPr>
          <p:cNvPr id="745" name="Shape 745"/>
          <p:cNvPicPr preferRelativeResize="0"/>
          <p:nvPr/>
        </p:nvPicPr>
        <p:blipFill>
          <a:blip r:embed="rId2">
            <a:alphaModFix/>
          </a:blip>
          <a:stretch>
            <a:fillRect/>
          </a:stretch>
        </p:blipFill>
        <p:spPr>
          <a:xfrm>
            <a:off x="-894875" y="247925"/>
            <a:ext cx="4208350" cy="463900"/>
          </a:xfrm>
          <a:prstGeom prst="rect">
            <a:avLst/>
          </a:prstGeom>
          <a:noFill/>
          <a:ln>
            <a:noFill/>
          </a:ln>
        </p:spPr>
      </p:pic>
      <p:pic>
        <p:nvPicPr>
          <p:cNvPr id="746" name="Shape 746"/>
          <p:cNvPicPr preferRelativeResize="0"/>
          <p:nvPr/>
        </p:nvPicPr>
        <p:blipFill>
          <a:blip r:embed="rId3">
            <a:alphaModFix/>
          </a:blip>
          <a:stretch>
            <a:fillRect/>
          </a:stretch>
        </p:blipFill>
        <p:spPr>
          <a:xfrm>
            <a:off x="2454263" y="1256762"/>
            <a:ext cx="4235476" cy="2629974"/>
          </a:xfrm>
          <a:prstGeom prst="rect">
            <a:avLst/>
          </a:prstGeom>
          <a:noFill/>
          <a:ln>
            <a:noFill/>
          </a:ln>
        </p:spPr>
      </p:pic>
      <p:pic>
        <p:nvPicPr>
          <p:cNvPr id="747" name="Shape 747" descr="Design-Logo.png"/>
          <p:cNvPicPr preferRelativeResize="0"/>
          <p:nvPr/>
        </p:nvPicPr>
        <p:blipFill>
          <a:blip r:embed="rId4">
            <a:alphaModFix/>
          </a:blip>
          <a:stretch>
            <a:fillRect/>
          </a:stretch>
        </p:blipFill>
        <p:spPr>
          <a:xfrm>
            <a:off x="5068975" y="274607"/>
            <a:ext cx="3957350" cy="410525"/>
          </a:xfrm>
          <a:prstGeom prst="rect">
            <a:avLst/>
          </a:prstGeom>
          <a:noFill/>
          <a:ln>
            <a:noFill/>
          </a:ln>
        </p:spPr>
      </p:pic>
      <p:sp>
        <p:nvSpPr>
          <p:cNvPr id="748" name="Shape 7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749"/>
        <p:cNvGrpSpPr/>
        <p:nvPr/>
      </p:nvGrpSpPr>
      <p:grpSpPr>
        <a:xfrm>
          <a:off x="0" y="0"/>
          <a:ext cx="0" cy="0"/>
          <a:chOff x="0" y="0"/>
          <a:chExt cx="0" cy="0"/>
        </a:xfrm>
      </p:grpSpPr>
      <p:pic>
        <p:nvPicPr>
          <p:cNvPr id="750" name="Shape 750"/>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751" name="Shape 751"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752" name="Shape 752"/>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753" name="Shape 753"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
        <p:nvSpPr>
          <p:cNvPr id="754" name="Shape 7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755"/>
        <p:cNvGrpSpPr/>
        <p:nvPr/>
      </p:nvGrpSpPr>
      <p:grpSpPr>
        <a:xfrm>
          <a:off x="0" y="0"/>
          <a:ext cx="0" cy="0"/>
          <a:chOff x="0" y="0"/>
          <a:chExt cx="0" cy="0"/>
        </a:xfrm>
      </p:grpSpPr>
      <p:pic>
        <p:nvPicPr>
          <p:cNvPr id="756" name="Shape 756"/>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757" name="Shape 757"/>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758" name="Shape 758"/>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759" name="Shape 759"/>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760" name="Shape 760"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
        <p:nvSpPr>
          <p:cNvPr id="761" name="Shape 7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762"/>
        <p:cNvGrpSpPr/>
        <p:nvPr/>
      </p:nvGrpSpPr>
      <p:grpSpPr>
        <a:xfrm>
          <a:off x="0" y="0"/>
          <a:ext cx="0" cy="0"/>
          <a:chOff x="0" y="0"/>
          <a:chExt cx="0" cy="0"/>
        </a:xfrm>
      </p:grpSpPr>
      <p:pic>
        <p:nvPicPr>
          <p:cNvPr id="763" name="Shape 763"/>
          <p:cNvPicPr preferRelativeResize="0"/>
          <p:nvPr/>
        </p:nvPicPr>
        <p:blipFill>
          <a:blip r:embed="rId2">
            <a:alphaModFix/>
          </a:blip>
          <a:stretch>
            <a:fillRect/>
          </a:stretch>
        </p:blipFill>
        <p:spPr>
          <a:xfrm>
            <a:off x="1156324" y="1715264"/>
            <a:ext cx="6831352" cy="1712975"/>
          </a:xfrm>
          <a:prstGeom prst="rect">
            <a:avLst/>
          </a:prstGeom>
          <a:noFill/>
          <a:ln>
            <a:noFill/>
          </a:ln>
        </p:spPr>
      </p:pic>
      <p:sp>
        <p:nvSpPr>
          <p:cNvPr id="764" name="Shape 7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765"/>
        <p:cNvGrpSpPr/>
        <p:nvPr/>
      </p:nvGrpSpPr>
      <p:grpSpPr>
        <a:xfrm>
          <a:off x="0" y="0"/>
          <a:ext cx="0" cy="0"/>
          <a:chOff x="0" y="0"/>
          <a:chExt cx="0" cy="0"/>
        </a:xfrm>
      </p:grpSpPr>
      <p:pic>
        <p:nvPicPr>
          <p:cNvPr id="766" name="Shape 766"/>
          <p:cNvPicPr preferRelativeResize="0"/>
          <p:nvPr/>
        </p:nvPicPr>
        <p:blipFill>
          <a:blip r:embed="rId2">
            <a:alphaModFix/>
          </a:blip>
          <a:stretch>
            <a:fillRect/>
          </a:stretch>
        </p:blipFill>
        <p:spPr>
          <a:xfrm>
            <a:off x="1257713" y="2227951"/>
            <a:ext cx="6628575" cy="687600"/>
          </a:xfrm>
          <a:prstGeom prst="rect">
            <a:avLst/>
          </a:prstGeom>
          <a:noFill/>
          <a:ln>
            <a:noFill/>
          </a:ln>
        </p:spPr>
      </p:pic>
      <p:sp>
        <p:nvSpPr>
          <p:cNvPr id="767" name="Shape 7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768"/>
        <p:cNvGrpSpPr/>
        <p:nvPr/>
      </p:nvGrpSpPr>
      <p:grpSpPr>
        <a:xfrm>
          <a:off x="0" y="0"/>
          <a:ext cx="0" cy="0"/>
          <a:chOff x="0" y="0"/>
          <a:chExt cx="0" cy="0"/>
        </a:xfrm>
      </p:grpSpPr>
      <p:pic>
        <p:nvPicPr>
          <p:cNvPr id="769" name="Shape 769"/>
          <p:cNvPicPr preferRelativeResize="0"/>
          <p:nvPr/>
        </p:nvPicPr>
        <p:blipFill>
          <a:blip r:embed="rId2">
            <a:alphaModFix/>
          </a:blip>
          <a:stretch>
            <a:fillRect/>
          </a:stretch>
        </p:blipFill>
        <p:spPr>
          <a:xfrm>
            <a:off x="1257770" y="2227950"/>
            <a:ext cx="6628469" cy="687600"/>
          </a:xfrm>
          <a:prstGeom prst="rect">
            <a:avLst/>
          </a:prstGeom>
          <a:noFill/>
          <a:ln>
            <a:noFill/>
          </a:ln>
        </p:spPr>
      </p:pic>
      <p:sp>
        <p:nvSpPr>
          <p:cNvPr id="770" name="Shape 7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771"/>
        <p:cNvGrpSpPr/>
        <p:nvPr/>
      </p:nvGrpSpPr>
      <p:grpSpPr>
        <a:xfrm>
          <a:off x="0" y="0"/>
          <a:ext cx="0" cy="0"/>
          <a:chOff x="0" y="0"/>
          <a:chExt cx="0" cy="0"/>
        </a:xfrm>
      </p:grpSpPr>
      <p:pic>
        <p:nvPicPr>
          <p:cNvPr id="772" name="Shape 772"/>
          <p:cNvPicPr preferRelativeResize="0"/>
          <p:nvPr/>
        </p:nvPicPr>
        <p:blipFill>
          <a:blip r:embed="rId2">
            <a:alphaModFix/>
          </a:blip>
          <a:stretch>
            <a:fillRect/>
          </a:stretch>
        </p:blipFill>
        <p:spPr>
          <a:xfrm>
            <a:off x="1257713" y="2227951"/>
            <a:ext cx="6628575" cy="687600"/>
          </a:xfrm>
          <a:prstGeom prst="rect">
            <a:avLst/>
          </a:prstGeom>
          <a:noFill/>
          <a:ln>
            <a:noFill/>
          </a:ln>
        </p:spPr>
      </p:pic>
      <p:sp>
        <p:nvSpPr>
          <p:cNvPr id="773" name="Shape 7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774"/>
        <p:cNvGrpSpPr/>
        <p:nvPr/>
      </p:nvGrpSpPr>
      <p:grpSpPr>
        <a:xfrm>
          <a:off x="0" y="0"/>
          <a:ext cx="0" cy="0"/>
          <a:chOff x="0" y="0"/>
          <a:chExt cx="0" cy="0"/>
        </a:xfrm>
      </p:grpSpPr>
      <p:pic>
        <p:nvPicPr>
          <p:cNvPr id="775" name="Shape 775"/>
          <p:cNvPicPr preferRelativeResize="0"/>
          <p:nvPr/>
        </p:nvPicPr>
        <p:blipFill>
          <a:blip r:embed="rId2">
            <a:alphaModFix/>
          </a:blip>
          <a:stretch>
            <a:fillRect/>
          </a:stretch>
        </p:blipFill>
        <p:spPr>
          <a:xfrm>
            <a:off x="449663" y="2227950"/>
            <a:ext cx="8244664" cy="687600"/>
          </a:xfrm>
          <a:prstGeom prst="rect">
            <a:avLst/>
          </a:prstGeom>
          <a:noFill/>
          <a:ln>
            <a:noFill/>
          </a:ln>
        </p:spPr>
      </p:pic>
      <p:sp>
        <p:nvSpPr>
          <p:cNvPr id="776" name="Shape 7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83"/>
        <p:cNvGrpSpPr/>
        <p:nvPr/>
      </p:nvGrpSpPr>
      <p:grpSpPr>
        <a:xfrm>
          <a:off x="0" y="0"/>
          <a:ext cx="0" cy="0"/>
          <a:chOff x="0" y="0"/>
          <a:chExt cx="0" cy="0"/>
        </a:xfrm>
      </p:grpSpPr>
      <p:pic>
        <p:nvPicPr>
          <p:cNvPr id="84" name="Shape 84"/>
          <p:cNvPicPr preferRelativeResize="0"/>
          <p:nvPr/>
        </p:nvPicPr>
        <p:blipFill>
          <a:blip r:embed="rId2">
            <a:alphaModFix/>
          </a:blip>
          <a:stretch>
            <a:fillRect/>
          </a:stretch>
        </p:blipFill>
        <p:spPr>
          <a:xfrm>
            <a:off x="1257770" y="2227950"/>
            <a:ext cx="6628469" cy="6876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777"/>
        <p:cNvGrpSpPr/>
        <p:nvPr/>
      </p:nvGrpSpPr>
      <p:grpSpPr>
        <a:xfrm>
          <a:off x="0" y="0"/>
          <a:ext cx="0" cy="0"/>
          <a:chOff x="0" y="0"/>
          <a:chExt cx="0" cy="0"/>
        </a:xfrm>
      </p:grpSpPr>
      <p:pic>
        <p:nvPicPr>
          <p:cNvPr id="778" name="Shape 778"/>
          <p:cNvPicPr preferRelativeResize="0"/>
          <p:nvPr/>
        </p:nvPicPr>
        <p:blipFill>
          <a:blip r:embed="rId2">
            <a:alphaModFix/>
          </a:blip>
          <a:stretch>
            <a:fillRect/>
          </a:stretch>
        </p:blipFill>
        <p:spPr>
          <a:xfrm>
            <a:off x="449763" y="2227950"/>
            <a:ext cx="8244485" cy="687600"/>
          </a:xfrm>
          <a:prstGeom prst="rect">
            <a:avLst/>
          </a:prstGeom>
          <a:noFill/>
          <a:ln>
            <a:noFill/>
          </a:ln>
        </p:spPr>
      </p:pic>
      <p:sp>
        <p:nvSpPr>
          <p:cNvPr id="779" name="Shape 7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780"/>
        <p:cNvGrpSpPr/>
        <p:nvPr/>
      </p:nvGrpSpPr>
      <p:grpSpPr>
        <a:xfrm>
          <a:off x="0" y="0"/>
          <a:ext cx="0" cy="0"/>
          <a:chOff x="0" y="0"/>
          <a:chExt cx="0" cy="0"/>
        </a:xfrm>
      </p:grpSpPr>
      <p:pic>
        <p:nvPicPr>
          <p:cNvPr id="781" name="Shape 781"/>
          <p:cNvPicPr preferRelativeResize="0"/>
          <p:nvPr/>
        </p:nvPicPr>
        <p:blipFill>
          <a:blip r:embed="rId2">
            <a:alphaModFix/>
          </a:blip>
          <a:stretch>
            <a:fillRect/>
          </a:stretch>
        </p:blipFill>
        <p:spPr>
          <a:xfrm>
            <a:off x="449763" y="2227950"/>
            <a:ext cx="8244485" cy="687600"/>
          </a:xfrm>
          <a:prstGeom prst="rect">
            <a:avLst/>
          </a:prstGeom>
          <a:noFill/>
          <a:ln>
            <a:noFill/>
          </a:ln>
        </p:spPr>
      </p:pic>
      <p:sp>
        <p:nvSpPr>
          <p:cNvPr id="782" name="Shape 7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783"/>
        <p:cNvGrpSpPr/>
        <p:nvPr/>
      </p:nvGrpSpPr>
      <p:grpSpPr>
        <a:xfrm>
          <a:off x="0" y="0"/>
          <a:ext cx="0" cy="0"/>
          <a:chOff x="0" y="0"/>
          <a:chExt cx="0" cy="0"/>
        </a:xfrm>
      </p:grpSpPr>
      <p:pic>
        <p:nvPicPr>
          <p:cNvPr id="784" name="Shape 784"/>
          <p:cNvPicPr preferRelativeResize="0"/>
          <p:nvPr/>
        </p:nvPicPr>
        <p:blipFill>
          <a:blip r:embed="rId2">
            <a:alphaModFix/>
          </a:blip>
          <a:stretch>
            <a:fillRect/>
          </a:stretch>
        </p:blipFill>
        <p:spPr>
          <a:xfrm>
            <a:off x="893413" y="2227950"/>
            <a:ext cx="7357173" cy="687600"/>
          </a:xfrm>
          <a:prstGeom prst="rect">
            <a:avLst/>
          </a:prstGeom>
          <a:noFill/>
          <a:ln>
            <a:noFill/>
          </a:ln>
        </p:spPr>
      </p:pic>
      <p:sp>
        <p:nvSpPr>
          <p:cNvPr id="785" name="Shape 7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786"/>
        <p:cNvGrpSpPr/>
        <p:nvPr/>
      </p:nvGrpSpPr>
      <p:grpSpPr>
        <a:xfrm>
          <a:off x="0" y="0"/>
          <a:ext cx="0" cy="0"/>
          <a:chOff x="0" y="0"/>
          <a:chExt cx="0" cy="0"/>
        </a:xfrm>
      </p:grpSpPr>
      <p:pic>
        <p:nvPicPr>
          <p:cNvPr id="787" name="Shape 787"/>
          <p:cNvPicPr preferRelativeResize="0"/>
          <p:nvPr/>
        </p:nvPicPr>
        <p:blipFill>
          <a:blip r:embed="rId2">
            <a:alphaModFix/>
          </a:blip>
          <a:stretch>
            <a:fillRect/>
          </a:stretch>
        </p:blipFill>
        <p:spPr>
          <a:xfrm>
            <a:off x="893400" y="2227950"/>
            <a:ext cx="7357210" cy="687600"/>
          </a:xfrm>
          <a:prstGeom prst="rect">
            <a:avLst/>
          </a:prstGeom>
          <a:noFill/>
          <a:ln>
            <a:noFill/>
          </a:ln>
        </p:spPr>
      </p:pic>
      <p:sp>
        <p:nvSpPr>
          <p:cNvPr id="788" name="Shape 7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789"/>
        <p:cNvGrpSpPr/>
        <p:nvPr/>
      </p:nvGrpSpPr>
      <p:grpSpPr>
        <a:xfrm>
          <a:off x="0" y="0"/>
          <a:ext cx="0" cy="0"/>
          <a:chOff x="0" y="0"/>
          <a:chExt cx="0" cy="0"/>
        </a:xfrm>
      </p:grpSpPr>
      <p:pic>
        <p:nvPicPr>
          <p:cNvPr id="790" name="Shape 790"/>
          <p:cNvPicPr preferRelativeResize="0"/>
          <p:nvPr/>
        </p:nvPicPr>
        <p:blipFill>
          <a:blip r:embed="rId2">
            <a:alphaModFix/>
          </a:blip>
          <a:stretch>
            <a:fillRect/>
          </a:stretch>
        </p:blipFill>
        <p:spPr>
          <a:xfrm>
            <a:off x="893388" y="2227950"/>
            <a:ext cx="7357213" cy="687600"/>
          </a:xfrm>
          <a:prstGeom prst="rect">
            <a:avLst/>
          </a:prstGeom>
          <a:noFill/>
          <a:ln>
            <a:noFill/>
          </a:ln>
        </p:spPr>
      </p:pic>
      <p:sp>
        <p:nvSpPr>
          <p:cNvPr id="791" name="Shape 7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792"/>
        <p:cNvGrpSpPr/>
        <p:nvPr/>
      </p:nvGrpSpPr>
      <p:grpSpPr>
        <a:xfrm>
          <a:off x="0" y="0"/>
          <a:ext cx="0" cy="0"/>
          <a:chOff x="0" y="0"/>
          <a:chExt cx="0" cy="0"/>
        </a:xfrm>
      </p:grpSpPr>
      <p:pic>
        <p:nvPicPr>
          <p:cNvPr id="793" name="Shape 793"/>
          <p:cNvPicPr preferRelativeResize="0"/>
          <p:nvPr/>
        </p:nvPicPr>
        <p:blipFill>
          <a:blip r:embed="rId2">
            <a:extLst>
              <a:ext uri="{28A0092B-C50C-407E-A947-70E740481C1C}">
                <a14:useLocalDpi xmlns:a14="http://schemas.microsoft.com/office/drawing/2010/main" val="0"/>
              </a:ext>
            </a:extLst>
          </a:blip>
          <a:stretch>
            <a:fillRect/>
          </a:stretch>
        </p:blipFill>
        <p:spPr>
          <a:xfrm>
            <a:off x="-41975" y="2312462"/>
            <a:ext cx="8869680" cy="365760"/>
          </a:xfrm>
          <a:prstGeom prst="rect">
            <a:avLst/>
          </a:prstGeom>
          <a:noFill/>
          <a:ln>
            <a:noFill/>
          </a:ln>
        </p:spPr>
      </p:pic>
      <p:sp>
        <p:nvSpPr>
          <p:cNvPr id="794" name="Shape 7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795"/>
        <p:cNvGrpSpPr/>
        <p:nvPr/>
      </p:nvGrpSpPr>
      <p:grpSpPr>
        <a:xfrm>
          <a:off x="0" y="0"/>
          <a:ext cx="0" cy="0"/>
          <a:chOff x="0" y="0"/>
          <a:chExt cx="0" cy="0"/>
        </a:xfrm>
      </p:grpSpPr>
      <p:pic>
        <p:nvPicPr>
          <p:cNvPr id="796" name="Shape 796"/>
          <p:cNvPicPr preferRelativeResize="0"/>
          <p:nvPr/>
        </p:nvPicPr>
        <p:blipFill>
          <a:blip r:embed="rId2">
            <a:alphaModFix/>
          </a:blip>
          <a:stretch>
            <a:fillRect/>
          </a:stretch>
        </p:blipFill>
        <p:spPr>
          <a:xfrm>
            <a:off x="1330070" y="969363"/>
            <a:ext cx="5826103" cy="4306115"/>
          </a:xfrm>
          <a:prstGeom prst="rect">
            <a:avLst/>
          </a:prstGeom>
          <a:noFill/>
          <a:ln>
            <a:noFill/>
          </a:ln>
        </p:spPr>
      </p:pic>
      <p:pic>
        <p:nvPicPr>
          <p:cNvPr id="797" name="Shape 797"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
        <p:nvSpPr>
          <p:cNvPr id="798" name="Shape 7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799"/>
        <p:cNvGrpSpPr/>
        <p:nvPr/>
      </p:nvGrpSpPr>
      <p:grpSpPr>
        <a:xfrm>
          <a:off x="0" y="0"/>
          <a:ext cx="0" cy="0"/>
          <a:chOff x="0" y="0"/>
          <a:chExt cx="0" cy="0"/>
        </a:xfrm>
      </p:grpSpPr>
      <p:pic>
        <p:nvPicPr>
          <p:cNvPr id="800" name="Shape 800"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sp>
        <p:nvSpPr>
          <p:cNvPr id="801" name="Shape 801"/>
          <p:cNvSpPr txBox="1">
            <a:spLocks noGrp="1"/>
          </p:cNvSpPr>
          <p:nvPr>
            <p:ph type="subTitle" idx="1"/>
          </p:nvPr>
        </p:nvSpPr>
        <p:spPr>
          <a:xfrm>
            <a:off x="5871725" y="4449675"/>
            <a:ext cx="2538300" cy="355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02" name="Shape 80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803" name="Shape 80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804" name="Shape 8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805"/>
        <p:cNvGrpSpPr/>
        <p:nvPr/>
      </p:nvGrpSpPr>
      <p:grpSpPr>
        <a:xfrm>
          <a:off x="0" y="0"/>
          <a:ext cx="0" cy="0"/>
          <a:chOff x="0" y="0"/>
          <a:chExt cx="0" cy="0"/>
        </a:xfrm>
      </p:grpSpPr>
      <p:pic>
        <p:nvPicPr>
          <p:cNvPr id="806" name="Shape 806"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807" name="Shape 807"/>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09" name="Shape 809"/>
          <p:cNvPicPr preferRelativeResize="0"/>
          <p:nvPr/>
        </p:nvPicPr>
        <p:blipFill>
          <a:blip r:embed="rId3">
            <a:extLst>
              <a:ext uri="{28A0092B-C50C-407E-A947-70E740481C1C}">
                <a14:useLocalDpi xmlns:a14="http://schemas.microsoft.com/office/drawing/2010/main" val="0"/>
              </a:ext>
            </a:extLst>
          </a:blip>
          <a:stretch>
            <a:fillRect/>
          </a:stretch>
        </p:blipFill>
        <p:spPr>
          <a:xfrm>
            <a:off x="4316730" y="110124"/>
            <a:ext cx="4846320" cy="914400"/>
          </a:xfrm>
          <a:prstGeom prst="rect">
            <a:avLst/>
          </a:prstGeom>
          <a:noFill/>
          <a:ln>
            <a:noFill/>
          </a:ln>
        </p:spPr>
      </p:pic>
      <p:sp>
        <p:nvSpPr>
          <p:cNvPr id="810" name="Shape 8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811"/>
        <p:cNvGrpSpPr/>
        <p:nvPr/>
      </p:nvGrpSpPr>
      <p:grpSpPr>
        <a:xfrm>
          <a:off x="0" y="0"/>
          <a:ext cx="0" cy="0"/>
          <a:chOff x="0" y="0"/>
          <a:chExt cx="0" cy="0"/>
        </a:xfrm>
      </p:grpSpPr>
      <p:pic>
        <p:nvPicPr>
          <p:cNvPr id="812" name="Shape 812"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813" name="Shape 813"/>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15" name="Shape 815"/>
          <p:cNvPicPr preferRelativeResize="0"/>
          <p:nvPr/>
        </p:nvPicPr>
        <p:blipFill>
          <a:blip r:embed="rId3">
            <a:extLst>
              <a:ext uri="{28A0092B-C50C-407E-A947-70E740481C1C}">
                <a14:useLocalDpi xmlns:a14="http://schemas.microsoft.com/office/drawing/2010/main" val="0"/>
              </a:ext>
            </a:extLst>
          </a:blip>
          <a:stretch>
            <a:fillRect/>
          </a:stretch>
        </p:blipFill>
        <p:spPr>
          <a:xfrm>
            <a:off x="4320788" y="129174"/>
            <a:ext cx="4846320" cy="896112"/>
          </a:xfrm>
          <a:prstGeom prst="rect">
            <a:avLst/>
          </a:prstGeom>
          <a:noFill/>
          <a:ln>
            <a:noFill/>
          </a:ln>
        </p:spPr>
      </p:pic>
      <p:sp>
        <p:nvSpPr>
          <p:cNvPr id="816" name="Shape 8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85"/>
        <p:cNvGrpSpPr/>
        <p:nvPr/>
      </p:nvGrpSpPr>
      <p:grpSpPr>
        <a:xfrm>
          <a:off x="0" y="0"/>
          <a:ext cx="0" cy="0"/>
          <a:chOff x="0" y="0"/>
          <a:chExt cx="0" cy="0"/>
        </a:xfrm>
      </p:grpSpPr>
      <p:pic>
        <p:nvPicPr>
          <p:cNvPr id="86" name="Shape 86"/>
          <p:cNvPicPr preferRelativeResize="0"/>
          <p:nvPr/>
        </p:nvPicPr>
        <p:blipFill>
          <a:blip r:embed="rId2">
            <a:extLst>
              <a:ext uri="{28A0092B-C50C-407E-A947-70E740481C1C}">
                <a14:useLocalDpi xmlns:a14="http://schemas.microsoft.com/office/drawing/2010/main" val="0"/>
              </a:ext>
            </a:extLst>
          </a:blip>
          <a:stretch>
            <a:fillRect/>
          </a:stretch>
        </p:blipFill>
        <p:spPr>
          <a:xfrm>
            <a:off x="769424" y="2227951"/>
            <a:ext cx="6081153" cy="687599"/>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817"/>
        <p:cNvGrpSpPr/>
        <p:nvPr/>
      </p:nvGrpSpPr>
      <p:grpSpPr>
        <a:xfrm>
          <a:off x="0" y="0"/>
          <a:ext cx="0" cy="0"/>
          <a:chOff x="0" y="0"/>
          <a:chExt cx="0" cy="0"/>
        </a:xfrm>
      </p:grpSpPr>
      <p:pic>
        <p:nvPicPr>
          <p:cNvPr id="818" name="Shape 818"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sp>
        <p:nvSpPr>
          <p:cNvPr id="819" name="Shape 819"/>
          <p:cNvSpPr txBox="1">
            <a:spLocks noGrp="1"/>
          </p:cNvSpPr>
          <p:nvPr>
            <p:ph type="subTitle" idx="1"/>
          </p:nvPr>
        </p:nvSpPr>
        <p:spPr>
          <a:xfrm>
            <a:off x="512225" y="4117088"/>
            <a:ext cx="2584200" cy="6825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20" name="Shape 820"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821" name="Shape 821"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822" name="Shape 8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823"/>
        <p:cNvGrpSpPr/>
        <p:nvPr/>
      </p:nvGrpSpPr>
      <p:grpSpPr>
        <a:xfrm>
          <a:off x="0" y="0"/>
          <a:ext cx="0" cy="0"/>
          <a:chOff x="0" y="0"/>
          <a:chExt cx="0" cy="0"/>
        </a:xfrm>
      </p:grpSpPr>
      <p:pic>
        <p:nvPicPr>
          <p:cNvPr id="824" name="Shape 824"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825" name="Shape 825"/>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26" name="Shape 826"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827" name="Shape 827"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828" name="Shape 8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829"/>
        <p:cNvGrpSpPr/>
        <p:nvPr/>
      </p:nvGrpSpPr>
      <p:grpSpPr>
        <a:xfrm>
          <a:off x="0" y="0"/>
          <a:ext cx="0" cy="0"/>
          <a:chOff x="0" y="0"/>
          <a:chExt cx="0" cy="0"/>
        </a:xfrm>
      </p:grpSpPr>
      <p:pic>
        <p:nvPicPr>
          <p:cNvPr id="830" name="Shape 830"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sp>
        <p:nvSpPr>
          <p:cNvPr id="831" name="Shape 831"/>
          <p:cNvSpPr txBox="1">
            <a:spLocks noGrp="1"/>
          </p:cNvSpPr>
          <p:nvPr>
            <p:ph type="subTitle" idx="1"/>
          </p:nvPr>
        </p:nvSpPr>
        <p:spPr>
          <a:xfrm>
            <a:off x="6322825" y="4386600"/>
            <a:ext cx="2324100" cy="4473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32" name="Shape 83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833" name="Shape 83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834" name="Shape 8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835"/>
        <p:cNvGrpSpPr/>
        <p:nvPr/>
      </p:nvGrpSpPr>
      <p:grpSpPr>
        <a:xfrm>
          <a:off x="0" y="0"/>
          <a:ext cx="0" cy="0"/>
          <a:chOff x="0" y="0"/>
          <a:chExt cx="0" cy="0"/>
        </a:xfrm>
      </p:grpSpPr>
      <p:sp>
        <p:nvSpPr>
          <p:cNvPr id="836" name="Shape 8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837" name="Shape 837"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sp>
        <p:nvSpPr>
          <p:cNvPr id="838" name="Shape 838"/>
          <p:cNvSpPr txBox="1">
            <a:spLocks noGrp="1"/>
          </p:cNvSpPr>
          <p:nvPr>
            <p:ph type="subTitle" idx="1"/>
          </p:nvPr>
        </p:nvSpPr>
        <p:spPr>
          <a:xfrm>
            <a:off x="6750850" y="4171263"/>
            <a:ext cx="2301300" cy="72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839" name="Shape 83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840" name="Shape 84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841"/>
        <p:cNvGrpSpPr/>
        <p:nvPr/>
      </p:nvGrpSpPr>
      <p:grpSpPr>
        <a:xfrm>
          <a:off x="0" y="0"/>
          <a:ext cx="0" cy="0"/>
          <a:chOff x="0" y="0"/>
          <a:chExt cx="0" cy="0"/>
        </a:xfrm>
      </p:grpSpPr>
      <p:sp>
        <p:nvSpPr>
          <p:cNvPr id="842" name="Shape 8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843" name="Shape 843"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sp>
        <p:nvSpPr>
          <p:cNvPr id="844" name="Shape 844"/>
          <p:cNvSpPr txBox="1">
            <a:spLocks noGrp="1"/>
          </p:cNvSpPr>
          <p:nvPr>
            <p:ph type="subTitle" idx="1"/>
          </p:nvPr>
        </p:nvSpPr>
        <p:spPr>
          <a:xfrm>
            <a:off x="573400" y="4128563"/>
            <a:ext cx="2729400" cy="814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845" name="Shape 845"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846" name="Shape 846"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847"/>
        <p:cNvGrpSpPr/>
        <p:nvPr/>
      </p:nvGrpSpPr>
      <p:grpSpPr>
        <a:xfrm>
          <a:off x="0" y="0"/>
          <a:ext cx="0" cy="0"/>
          <a:chOff x="0" y="0"/>
          <a:chExt cx="0" cy="0"/>
        </a:xfrm>
      </p:grpSpPr>
      <p:pic>
        <p:nvPicPr>
          <p:cNvPr id="848" name="Shape 848" descr="FT150.jpg"/>
          <p:cNvPicPr preferRelativeResize="0"/>
          <p:nvPr/>
        </p:nvPicPr>
        <p:blipFill>
          <a:blip r:embed="rId2">
            <a:alphaModFix/>
          </a:blip>
          <a:stretch>
            <a:fillRect/>
          </a:stretch>
        </p:blipFill>
        <p:spPr>
          <a:xfrm>
            <a:off x="-624062" y="-9"/>
            <a:ext cx="6935832" cy="5203170"/>
          </a:xfrm>
          <a:prstGeom prst="rect">
            <a:avLst/>
          </a:prstGeom>
          <a:noFill/>
          <a:ln>
            <a:noFill/>
          </a:ln>
        </p:spPr>
      </p:pic>
      <p:sp>
        <p:nvSpPr>
          <p:cNvPr id="849" name="Shape 849"/>
          <p:cNvSpPr txBox="1">
            <a:spLocks noGrp="1"/>
          </p:cNvSpPr>
          <p:nvPr>
            <p:ph type="subTitle" idx="1"/>
          </p:nvPr>
        </p:nvSpPr>
        <p:spPr>
          <a:xfrm>
            <a:off x="6093450" y="4260431"/>
            <a:ext cx="2630100" cy="682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851" name="Shape 851"/>
          <p:cNvPicPr preferRelativeResize="0"/>
          <p:nvPr/>
        </p:nvPicPr>
        <p:blipFill>
          <a:blip r:embed="rId3">
            <a:extLst>
              <a:ext uri="{28A0092B-C50C-407E-A947-70E740481C1C}">
                <a14:useLocalDpi xmlns:a14="http://schemas.microsoft.com/office/drawing/2010/main" val="0"/>
              </a:ext>
            </a:extLst>
          </a:blip>
          <a:stretch>
            <a:fillRect/>
          </a:stretch>
        </p:blipFill>
        <p:spPr>
          <a:xfrm>
            <a:off x="4316730" y="119649"/>
            <a:ext cx="4846320" cy="914400"/>
          </a:xfrm>
          <a:prstGeom prst="rect">
            <a:avLst/>
          </a:prstGeom>
          <a:noFill/>
          <a:ln>
            <a:noFill/>
          </a:ln>
        </p:spPr>
      </p:pic>
      <p:sp>
        <p:nvSpPr>
          <p:cNvPr id="852" name="Shape 8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CCCCCC"/>
                </a:solidFill>
              </a:defRPr>
            </a:lvl1pPr>
            <a:lvl2pPr lvl="1" rtl="0">
              <a:buNone/>
              <a:defRPr>
                <a:solidFill>
                  <a:srgbClr val="CCCCCC"/>
                </a:solidFill>
              </a:defRPr>
            </a:lvl2pPr>
            <a:lvl3pPr lvl="2" rtl="0">
              <a:buNone/>
              <a:defRPr>
                <a:solidFill>
                  <a:srgbClr val="CCCCCC"/>
                </a:solidFill>
              </a:defRPr>
            </a:lvl3pPr>
            <a:lvl4pPr lvl="3" rtl="0">
              <a:buNone/>
              <a:defRPr>
                <a:solidFill>
                  <a:srgbClr val="CCCCCC"/>
                </a:solidFill>
              </a:defRPr>
            </a:lvl4pPr>
            <a:lvl5pPr lvl="4" rtl="0">
              <a:buNone/>
              <a:defRPr>
                <a:solidFill>
                  <a:srgbClr val="CCCCCC"/>
                </a:solidFill>
              </a:defRPr>
            </a:lvl5pPr>
            <a:lvl6pPr lvl="5" rtl="0">
              <a:buNone/>
              <a:defRPr>
                <a:solidFill>
                  <a:srgbClr val="CCCCCC"/>
                </a:solidFill>
              </a:defRPr>
            </a:lvl6pPr>
            <a:lvl7pPr lvl="6" rtl="0">
              <a:buNone/>
              <a:defRPr>
                <a:solidFill>
                  <a:srgbClr val="CCCCCC"/>
                </a:solidFill>
              </a:defRPr>
            </a:lvl7pPr>
            <a:lvl8pPr lvl="7" rtl="0">
              <a:buNone/>
              <a:defRPr>
                <a:solidFill>
                  <a:srgbClr val="CCCCCC"/>
                </a:solidFill>
              </a:defRPr>
            </a:lvl8pPr>
            <a:lvl9pPr lvl="8" rtl="0">
              <a:buNone/>
              <a:defRPr>
                <a:solidFill>
                  <a:srgbClr val="CCCCCC"/>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853"/>
        <p:cNvGrpSpPr/>
        <p:nvPr/>
      </p:nvGrpSpPr>
      <p:grpSpPr>
        <a:xfrm>
          <a:off x="0" y="0"/>
          <a:ext cx="0" cy="0"/>
          <a:chOff x="0" y="0"/>
          <a:chExt cx="0" cy="0"/>
        </a:xfrm>
      </p:grpSpPr>
      <p:pic>
        <p:nvPicPr>
          <p:cNvPr id="854" name="Shape 854"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855" name="Shape 855"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856" name="Shape 856"/>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857" name="Shape 857"/>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8" name="Shape 858"/>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Hind"/>
                <a:sym typeface="Hind"/>
              </a:rPr>
              <a:t>robotiq.com</a:t>
            </a:r>
            <a:endParaRPr lang="ja-JP" sz="2400" b="1">
              <a:latin typeface="Hind"/>
              <a:ea typeface="Hind"/>
              <a:cs typeface="Hind"/>
              <a:sym typeface="Hind"/>
            </a:endParaRPr>
          </a:p>
        </p:txBody>
      </p:sp>
      <p:sp>
        <p:nvSpPr>
          <p:cNvPr id="859" name="Shape 8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860"/>
        <p:cNvGrpSpPr/>
        <p:nvPr/>
      </p:nvGrpSpPr>
      <p:grpSpPr>
        <a:xfrm>
          <a:off x="0" y="0"/>
          <a:ext cx="0" cy="0"/>
          <a:chOff x="0" y="0"/>
          <a:chExt cx="0" cy="0"/>
        </a:xfrm>
      </p:grpSpPr>
      <p:pic>
        <p:nvPicPr>
          <p:cNvPr id="861" name="Shape 861"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862" name="Shape 862"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863" name="Shape 863"/>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864" name="Shape 864"/>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5" name="Shape 865"/>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Hind"/>
                <a:sym typeface="Hind"/>
              </a:rPr>
              <a:t>robotiq.com</a:t>
            </a:r>
            <a:endParaRPr lang="ja-JP" sz="2400" b="1">
              <a:latin typeface="Hind"/>
              <a:ea typeface="Hind"/>
              <a:cs typeface="Hind"/>
              <a:sym typeface="Hind"/>
            </a:endParaRPr>
          </a:p>
        </p:txBody>
      </p:sp>
      <p:pic>
        <p:nvPicPr>
          <p:cNvPr id="866" name="Shape 866"/>
          <p:cNvPicPr preferRelativeResize="0"/>
          <p:nvPr/>
        </p:nvPicPr>
        <p:blipFill>
          <a:blip r:embed="rId4">
            <a:alphaModFix/>
          </a:blip>
          <a:stretch>
            <a:fillRect/>
          </a:stretch>
        </p:blipFill>
        <p:spPr>
          <a:xfrm>
            <a:off x="3355725" y="2146700"/>
            <a:ext cx="2551549" cy="780717"/>
          </a:xfrm>
          <a:prstGeom prst="rect">
            <a:avLst/>
          </a:prstGeom>
          <a:noFill/>
          <a:ln>
            <a:noFill/>
          </a:ln>
        </p:spPr>
      </p:pic>
      <p:sp>
        <p:nvSpPr>
          <p:cNvPr id="867" name="Shape 8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70" name="Shape 8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71" name="Shape 8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3_Custom Layout-W">
  <p:cSld name="3_Custom Layout-W">
    <p:spTree>
      <p:nvGrpSpPr>
        <p:cNvPr id="1" name="Shape 872"/>
        <p:cNvGrpSpPr/>
        <p:nvPr/>
      </p:nvGrpSpPr>
      <p:grpSpPr>
        <a:xfrm>
          <a:off x="0" y="0"/>
          <a:ext cx="0" cy="0"/>
          <a:chOff x="0" y="0"/>
          <a:chExt cx="0" cy="0"/>
        </a:xfrm>
      </p:grpSpPr>
      <p:pic>
        <p:nvPicPr>
          <p:cNvPr id="873" name="Shape 87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74" name="Shape 874"/>
          <p:cNvSpPr/>
          <p:nvPr/>
        </p:nvSpPr>
        <p:spPr>
          <a:xfrm>
            <a:off x="4629151" y="1496616"/>
            <a:ext cx="4176600" cy="2160900"/>
          </a:xfrm>
          <a:prstGeom prst="rect">
            <a:avLst/>
          </a:prstGeom>
          <a:noFill/>
          <a:ln>
            <a:noFill/>
          </a:ln>
        </p:spPr>
        <p:txBody>
          <a:bodyPr spcFirstLastPara="1" wrap="square" lIns="68575" tIns="34275" rIns="68575" bIns="34275" anchor="t" anchorCtr="0">
            <a:noAutofit/>
          </a:bodyPr>
          <a:lstStyle/>
          <a:p>
            <a:pPr marL="254000" marR="0" lvl="0" indent="-254000" algn="l" rtl="0">
              <a:lnSpc>
                <a:spcPct val="110000"/>
              </a:lnSpc>
              <a:spcBef>
                <a:spcPts val="0"/>
              </a:spcBef>
              <a:spcAft>
                <a:spcPts val="0"/>
              </a:spcAft>
              <a:buNone/>
            </a:pPr>
            <a:endParaRPr sz="1200" b="1" i="0" u="none" strike="noStrike" cap="none">
              <a:solidFill>
                <a:schemeClr val="lt1"/>
              </a:solidFill>
              <a:latin typeface="Arial Narrow"/>
              <a:ea typeface="Arial Narrow"/>
              <a:cs typeface="Arial Narrow"/>
              <a:sym typeface="Arial Narrow"/>
            </a:endParaRPr>
          </a:p>
        </p:txBody>
      </p:sp>
      <p:sp>
        <p:nvSpPr>
          <p:cNvPr id="875" name="Shape 875"/>
          <p:cNvSpPr txBox="1"/>
          <p:nvPr/>
        </p:nvSpPr>
        <p:spPr>
          <a:xfrm>
            <a:off x="8793165" y="4963716"/>
            <a:ext cx="395400" cy="27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 sz="800" b="0" i="0" u="none" strike="noStrike" cap="none">
                <a:solidFill>
                  <a:srgbClr val="7F7F7F"/>
                </a:solidFill>
                <a:latin typeface="Arial"/>
                <a:ea typeface="Arial"/>
                <a:cs typeface="Arial"/>
                <a:sym typeface="Arial"/>
              </a:rPr>
              <a:t>‹N°›</a:t>
            </a:fld>
            <a:endParaRPr lang="ja-JP" sz="1400" b="1" i="0" u="none" strike="noStrike" cap="none">
              <a:solidFill>
                <a:srgbClr val="7F7F7F"/>
              </a:solidFill>
              <a:latin typeface="Arial"/>
              <a:ea typeface="Arial"/>
              <a:cs typeface="Arial"/>
              <a:sym typeface="Arial"/>
            </a:endParaRPr>
          </a:p>
        </p:txBody>
      </p:sp>
      <p:cxnSp>
        <p:nvCxnSpPr>
          <p:cNvPr id="876" name="Shape 876"/>
          <p:cNvCxnSpPr/>
          <p:nvPr/>
        </p:nvCxnSpPr>
        <p:spPr>
          <a:xfrm rot="10800000" flipH="1">
            <a:off x="8774114" y="5014661"/>
            <a:ext cx="1500" cy="108600"/>
          </a:xfrm>
          <a:prstGeom prst="straightConnector1">
            <a:avLst/>
          </a:prstGeom>
          <a:noFill/>
          <a:ln w="12700" cap="flat" cmpd="sng">
            <a:solidFill>
              <a:srgbClr val="00AEEF">
                <a:alpha val="49800"/>
              </a:srgbClr>
            </a:solidFill>
            <a:prstDash val="solid"/>
            <a:round/>
            <a:headEnd type="none" w="sm" len="sm"/>
            <a:tailEnd type="none" w="sm" len="sm"/>
          </a:ln>
        </p:spPr>
      </p:cxnSp>
      <p:sp>
        <p:nvSpPr>
          <p:cNvPr id="877" name="Shape 877"/>
          <p:cNvSpPr/>
          <p:nvPr/>
        </p:nvSpPr>
        <p:spPr>
          <a:xfrm>
            <a:off x="0" y="87474"/>
            <a:ext cx="8839200" cy="432000"/>
          </a:xfrm>
          <a:prstGeom prst="rect">
            <a:avLst/>
          </a:prstGeom>
          <a:solidFill>
            <a:srgbClr val="00AEE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78" name="Shape 878"/>
          <p:cNvSpPr txBox="1">
            <a:spLocks noGrp="1"/>
          </p:cNvSpPr>
          <p:nvPr>
            <p:ph type="title"/>
          </p:nvPr>
        </p:nvSpPr>
        <p:spPr>
          <a:xfrm>
            <a:off x="764236" y="109772"/>
            <a:ext cx="8229600" cy="3963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FFFFF"/>
              </a:buClr>
              <a:buSzPts val="1400"/>
              <a:buFont typeface="Arial"/>
              <a:buNone/>
              <a:defRPr sz="2900" b="1" i="0" u="none" strike="noStrike" cap="none">
                <a:solidFill>
                  <a:srgbClr val="FFFFFF"/>
                </a:solidFill>
                <a:latin typeface="Arial"/>
                <a:ea typeface="Arial"/>
                <a:cs typeface="Arial"/>
                <a:sym typeface="Arial"/>
              </a:defRPr>
            </a:lvl1pPr>
            <a:lvl2pPr lvl="1" indent="0" rtl="0">
              <a:spcBef>
                <a:spcPts val="0"/>
              </a:spcBef>
              <a:spcAft>
                <a:spcPts val="0"/>
              </a:spcAft>
              <a:buSzPts val="1400"/>
              <a:buNone/>
              <a:defRPr sz="1400"/>
            </a:lvl2pPr>
            <a:lvl3pPr lvl="2" indent="0" rtl="0">
              <a:spcBef>
                <a:spcPts val="0"/>
              </a:spcBef>
              <a:spcAft>
                <a:spcPts val="0"/>
              </a:spcAft>
              <a:buSzPts val="1400"/>
              <a:buNone/>
              <a:defRPr sz="1400"/>
            </a:lvl3pPr>
            <a:lvl4pPr lvl="3" indent="0" rtl="0">
              <a:spcBef>
                <a:spcPts val="0"/>
              </a:spcBef>
              <a:spcAft>
                <a:spcPts val="0"/>
              </a:spcAft>
              <a:buSzPts val="1400"/>
              <a:buNone/>
              <a:defRPr sz="1400"/>
            </a:lvl4pPr>
            <a:lvl5pPr lvl="4" indent="0" rtl="0">
              <a:spcBef>
                <a:spcPts val="0"/>
              </a:spcBef>
              <a:spcAft>
                <a:spcPts val="0"/>
              </a:spcAft>
              <a:buSzPts val="1400"/>
              <a:buNone/>
              <a:defRPr sz="1400"/>
            </a:lvl5pPr>
            <a:lvl6pPr lvl="5" indent="0" rtl="0">
              <a:spcBef>
                <a:spcPts val="0"/>
              </a:spcBef>
              <a:spcAft>
                <a:spcPts val="0"/>
              </a:spcAft>
              <a:buSzPts val="1400"/>
              <a:buNone/>
              <a:defRPr sz="1400"/>
            </a:lvl6pPr>
            <a:lvl7pPr lvl="6" indent="0" rtl="0">
              <a:spcBef>
                <a:spcPts val="0"/>
              </a:spcBef>
              <a:spcAft>
                <a:spcPts val="0"/>
              </a:spcAft>
              <a:buSzPts val="1400"/>
              <a:buNone/>
              <a:defRPr sz="1400"/>
            </a:lvl7pPr>
            <a:lvl8pPr lvl="7" indent="0" rtl="0">
              <a:spcBef>
                <a:spcPts val="0"/>
              </a:spcBef>
              <a:spcAft>
                <a:spcPts val="0"/>
              </a:spcAft>
              <a:buSzPts val="1400"/>
              <a:buNone/>
              <a:defRPr sz="1400"/>
            </a:lvl8pPr>
            <a:lvl9pPr lvl="8" indent="0" rtl="0">
              <a:spcBef>
                <a:spcPts val="0"/>
              </a:spcBef>
              <a:spcAft>
                <a:spcPts val="0"/>
              </a:spcAft>
              <a:buSzPts val="1400"/>
              <a:buNone/>
              <a:defRPr sz="1400"/>
            </a:lvl9pPr>
          </a:lstStyle>
          <a:p>
            <a:endParaRPr/>
          </a:p>
        </p:txBody>
      </p:sp>
      <p:sp>
        <p:nvSpPr>
          <p:cNvPr id="879" name="Shape 879"/>
          <p:cNvSpPr txBox="1">
            <a:spLocks noGrp="1"/>
          </p:cNvSpPr>
          <p:nvPr>
            <p:ph type="body" idx="1"/>
          </p:nvPr>
        </p:nvSpPr>
        <p:spPr>
          <a:xfrm>
            <a:off x="762000" y="1028701"/>
            <a:ext cx="8077200" cy="3828900"/>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800"/>
              </a:spcBef>
              <a:spcAft>
                <a:spcPts val="0"/>
              </a:spcAft>
              <a:buClr>
                <a:srgbClr val="00AEEF"/>
              </a:buClr>
              <a:buSzPts val="1400"/>
              <a:buFont typeface="Merriweather Sans"/>
              <a:buChar char="›"/>
              <a:defRPr sz="1400" b="0" i="0" u="none" strike="noStrike" cap="none">
                <a:solidFill>
                  <a:srgbClr val="262626"/>
                </a:solidFill>
                <a:latin typeface="Arial"/>
                <a:ea typeface="Arial"/>
                <a:cs typeface="Arial"/>
                <a:sym typeface="Arial"/>
              </a:defRPr>
            </a:lvl1pPr>
            <a:lvl2pPr marL="914400" marR="0" lvl="1" indent="-317500" algn="l" rtl="0">
              <a:lnSpc>
                <a:spcPct val="90000"/>
              </a:lnSpc>
              <a:spcBef>
                <a:spcPts val="400"/>
              </a:spcBef>
              <a:spcAft>
                <a:spcPts val="0"/>
              </a:spcAft>
              <a:buClr>
                <a:srgbClr val="00AEEF"/>
              </a:buClr>
              <a:buSzPts val="1400"/>
              <a:buFont typeface="Merriweather Sans"/>
              <a:buChar char="›"/>
              <a:defRPr sz="1400" b="0" i="0" u="none" strike="noStrike" cap="none">
                <a:solidFill>
                  <a:srgbClr val="262626"/>
                </a:solidFill>
                <a:latin typeface="Arial"/>
                <a:ea typeface="Arial"/>
                <a:cs typeface="Arial"/>
                <a:sym typeface="Arial"/>
              </a:defRPr>
            </a:lvl2pPr>
            <a:lvl3pPr marL="1371600" marR="0" lvl="2" indent="-304800" algn="l" rtl="0">
              <a:lnSpc>
                <a:spcPct val="90000"/>
              </a:lnSpc>
              <a:spcBef>
                <a:spcPts val="400"/>
              </a:spcBef>
              <a:spcAft>
                <a:spcPts val="0"/>
              </a:spcAft>
              <a:buClr>
                <a:srgbClr val="00AEEF"/>
              </a:buClr>
              <a:buSzPts val="1200"/>
              <a:buFont typeface="Merriweather Sans"/>
              <a:buChar char="›"/>
              <a:defRPr sz="1200" b="0" i="0" u="none" strike="noStrike" cap="none">
                <a:solidFill>
                  <a:srgbClr val="262626"/>
                </a:solidFill>
                <a:latin typeface="Arial"/>
                <a:ea typeface="Arial"/>
                <a:cs typeface="Arial"/>
                <a:sym typeface="Arial"/>
              </a:defRPr>
            </a:lvl3pPr>
            <a:lvl4pPr marL="1828800" marR="0" lvl="3" indent="-304800" algn="l" rtl="0">
              <a:lnSpc>
                <a:spcPct val="90000"/>
              </a:lnSpc>
              <a:spcBef>
                <a:spcPts val="400"/>
              </a:spcBef>
              <a:spcAft>
                <a:spcPts val="0"/>
              </a:spcAft>
              <a:buClr>
                <a:srgbClr val="00AEEF"/>
              </a:buClr>
              <a:buSzPts val="1200"/>
              <a:buFont typeface="Merriweather Sans"/>
              <a:buChar char="›"/>
              <a:defRPr sz="1200" b="0" i="0" u="none" strike="noStrike" cap="none">
                <a:solidFill>
                  <a:srgbClr val="262626"/>
                </a:solidFill>
                <a:latin typeface="Arial"/>
                <a:ea typeface="Arial"/>
                <a:cs typeface="Arial"/>
                <a:sym typeface="Arial"/>
              </a:defRPr>
            </a:lvl4pPr>
            <a:lvl5pPr marL="2286000" marR="0" lvl="4" indent="-304800" algn="l" rtl="0">
              <a:lnSpc>
                <a:spcPct val="90000"/>
              </a:lnSpc>
              <a:spcBef>
                <a:spcPts val="400"/>
              </a:spcBef>
              <a:spcAft>
                <a:spcPts val="0"/>
              </a:spcAft>
              <a:buClr>
                <a:srgbClr val="00AEEF"/>
              </a:buClr>
              <a:buSzPts val="1200"/>
              <a:buFont typeface="Merriweather Sans"/>
              <a:buChar char="›"/>
              <a:defRPr sz="1200" b="0" i="0" u="none" strike="noStrike" cap="none">
                <a:solidFill>
                  <a:srgbClr val="26262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0" name="Shape 8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262626"/>
                </a:solidFill>
              </a:defRPr>
            </a:lvl1pPr>
            <a:lvl2pPr lvl="1" rtl="0">
              <a:buNone/>
              <a:defRPr>
                <a:solidFill>
                  <a:srgbClr val="262626"/>
                </a:solidFill>
              </a:defRPr>
            </a:lvl2pPr>
            <a:lvl3pPr lvl="2" rtl="0">
              <a:buNone/>
              <a:defRPr>
                <a:solidFill>
                  <a:srgbClr val="262626"/>
                </a:solidFill>
              </a:defRPr>
            </a:lvl3pPr>
            <a:lvl4pPr lvl="3" rtl="0">
              <a:buNone/>
              <a:defRPr>
                <a:solidFill>
                  <a:srgbClr val="262626"/>
                </a:solidFill>
              </a:defRPr>
            </a:lvl4pPr>
            <a:lvl5pPr lvl="4" rtl="0">
              <a:buNone/>
              <a:defRPr>
                <a:solidFill>
                  <a:srgbClr val="262626"/>
                </a:solidFill>
              </a:defRPr>
            </a:lvl5pPr>
            <a:lvl6pPr lvl="5" rtl="0">
              <a:buNone/>
              <a:defRPr>
                <a:solidFill>
                  <a:srgbClr val="262626"/>
                </a:solidFill>
              </a:defRPr>
            </a:lvl6pPr>
            <a:lvl7pPr lvl="6" rtl="0">
              <a:buNone/>
              <a:defRPr>
                <a:solidFill>
                  <a:srgbClr val="262626"/>
                </a:solidFill>
              </a:defRPr>
            </a:lvl7pPr>
            <a:lvl8pPr lvl="7" rtl="0">
              <a:buNone/>
              <a:defRPr>
                <a:solidFill>
                  <a:srgbClr val="262626"/>
                </a:solidFill>
              </a:defRPr>
            </a:lvl8pPr>
            <a:lvl9pPr lvl="8" rtl="0">
              <a:buNone/>
              <a:defRPr>
                <a:solidFill>
                  <a:srgbClr val="262626"/>
                </a:solidFill>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87"/>
        <p:cNvGrpSpPr/>
        <p:nvPr/>
      </p:nvGrpSpPr>
      <p:grpSpPr>
        <a:xfrm>
          <a:off x="0" y="0"/>
          <a:ext cx="0" cy="0"/>
          <a:chOff x="0" y="0"/>
          <a:chExt cx="0" cy="0"/>
        </a:xfrm>
      </p:grpSpPr>
      <p:pic>
        <p:nvPicPr>
          <p:cNvPr id="88" name="Shape 88"/>
          <p:cNvPicPr preferRelativeResize="0"/>
          <p:nvPr/>
        </p:nvPicPr>
        <p:blipFill>
          <a:blip r:embed="rId2">
            <a:alphaModFix/>
          </a:blip>
          <a:stretch>
            <a:fillRect/>
          </a:stretch>
        </p:blipFill>
        <p:spPr>
          <a:xfrm>
            <a:off x="449663" y="2227950"/>
            <a:ext cx="8244664" cy="68760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881"/>
        <p:cNvGrpSpPr/>
        <p:nvPr/>
      </p:nvGrpSpPr>
      <p:grpSpPr>
        <a:xfrm>
          <a:off x="0" y="0"/>
          <a:ext cx="0" cy="0"/>
          <a:chOff x="0" y="0"/>
          <a:chExt cx="0" cy="0"/>
        </a:xfrm>
      </p:grpSpPr>
      <p:sp>
        <p:nvSpPr>
          <p:cNvPr id="882" name="Shape 88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883" name="Shape 88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84" name="Shape 8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885"/>
        <p:cNvGrpSpPr/>
        <p:nvPr/>
      </p:nvGrpSpPr>
      <p:grpSpPr>
        <a:xfrm>
          <a:off x="0" y="0"/>
          <a:ext cx="0" cy="0"/>
          <a:chOff x="0" y="0"/>
          <a:chExt cx="0" cy="0"/>
        </a:xfrm>
      </p:grpSpPr>
      <p:sp>
        <p:nvSpPr>
          <p:cNvPr id="886" name="Shape 8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87" name="Shape 8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88" name="Shape 8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9"/>
        <p:cNvGrpSpPr/>
        <p:nvPr/>
      </p:nvGrpSpPr>
      <p:grpSpPr>
        <a:xfrm>
          <a:off x="0" y="0"/>
          <a:ext cx="0" cy="0"/>
          <a:chOff x="0" y="0"/>
          <a:chExt cx="0" cy="0"/>
        </a:xfrm>
      </p:grpSpPr>
      <p:sp>
        <p:nvSpPr>
          <p:cNvPr id="890" name="Shape 89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SzPts val="3600"/>
              <a:buChar char="●"/>
              <a:defRPr sz="3600"/>
            </a:lvl1pPr>
            <a:lvl2pPr lvl="1" algn="ctr" rtl="0">
              <a:spcBef>
                <a:spcPts val="0"/>
              </a:spcBef>
              <a:spcAft>
                <a:spcPts val="0"/>
              </a:spcAft>
              <a:buSzPts val="3600"/>
              <a:buChar char="○"/>
              <a:defRPr sz="3600"/>
            </a:lvl2pPr>
            <a:lvl3pPr lvl="2" algn="ctr" rtl="0">
              <a:spcBef>
                <a:spcPts val="0"/>
              </a:spcBef>
              <a:spcAft>
                <a:spcPts val="0"/>
              </a:spcAft>
              <a:buSzPts val="3600"/>
              <a:buChar char="■"/>
              <a:defRPr sz="3600"/>
            </a:lvl3pPr>
            <a:lvl4pPr lvl="3" algn="ctr" rtl="0">
              <a:spcBef>
                <a:spcPts val="0"/>
              </a:spcBef>
              <a:spcAft>
                <a:spcPts val="0"/>
              </a:spcAft>
              <a:buSzPts val="3600"/>
              <a:buChar char="●"/>
              <a:defRPr sz="3600"/>
            </a:lvl4pPr>
            <a:lvl5pPr lvl="4" algn="ctr" rtl="0">
              <a:spcBef>
                <a:spcPts val="0"/>
              </a:spcBef>
              <a:spcAft>
                <a:spcPts val="0"/>
              </a:spcAft>
              <a:buSzPts val="3600"/>
              <a:buChar char="○"/>
              <a:defRPr sz="3600"/>
            </a:lvl5pPr>
            <a:lvl6pPr lvl="5" algn="ctr" rtl="0">
              <a:spcBef>
                <a:spcPts val="0"/>
              </a:spcBef>
              <a:spcAft>
                <a:spcPts val="0"/>
              </a:spcAft>
              <a:buSzPts val="3600"/>
              <a:buChar char="■"/>
              <a:defRPr sz="3600"/>
            </a:lvl6pPr>
            <a:lvl7pPr lvl="6" algn="ctr" rtl="0">
              <a:spcBef>
                <a:spcPts val="0"/>
              </a:spcBef>
              <a:spcAft>
                <a:spcPts val="0"/>
              </a:spcAft>
              <a:buSzPts val="3600"/>
              <a:buChar char="●"/>
              <a:defRPr sz="3600"/>
            </a:lvl7pPr>
            <a:lvl8pPr lvl="7" algn="ctr" rtl="0">
              <a:spcBef>
                <a:spcPts val="0"/>
              </a:spcBef>
              <a:spcAft>
                <a:spcPts val="0"/>
              </a:spcAft>
              <a:buSzPts val="3600"/>
              <a:buChar char="○"/>
              <a:defRPr sz="3600"/>
            </a:lvl8pPr>
            <a:lvl9pPr lvl="8" algn="ctr" rtl="0">
              <a:spcBef>
                <a:spcPts val="0"/>
              </a:spcBef>
              <a:spcAft>
                <a:spcPts val="0"/>
              </a:spcAft>
              <a:buSzPts val="3600"/>
              <a:buChar char="■"/>
              <a:defRPr sz="3600"/>
            </a:lvl9pPr>
          </a:lstStyle>
          <a:p>
            <a:endParaRPr/>
          </a:p>
        </p:txBody>
      </p:sp>
      <p:sp>
        <p:nvSpPr>
          <p:cNvPr id="891" name="Shape 8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94" name="Shape 89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95" name="Shape 8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Layout de base">
  <p:cSld name="CUSTOM_6">
    <p:spTree>
      <p:nvGrpSpPr>
        <p:cNvPr id="1" name="Shape 896"/>
        <p:cNvGrpSpPr/>
        <p:nvPr/>
      </p:nvGrpSpPr>
      <p:grpSpPr>
        <a:xfrm>
          <a:off x="0" y="0"/>
          <a:ext cx="0" cy="0"/>
          <a:chOff x="0" y="0"/>
          <a:chExt cx="0" cy="0"/>
        </a:xfrm>
      </p:grpSpPr>
      <p:pic>
        <p:nvPicPr>
          <p:cNvPr id="897" name="Shape 897"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898" name="Shape 898"/>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899" name="Shape 899"/>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900" name="Shape 900" descr="LOGO-COULEUR-01.png"/>
          <p:cNvPicPr preferRelativeResize="0"/>
          <p:nvPr/>
        </p:nvPicPr>
        <p:blipFill rotWithShape="1">
          <a:blip r:embed="rId3">
            <a:alphaModFix/>
          </a:blip>
          <a:srcRect t="13270" b="13657"/>
          <a:stretch/>
        </p:blipFill>
        <p:spPr>
          <a:xfrm>
            <a:off x="95600" y="4680769"/>
            <a:ext cx="1636376" cy="301425"/>
          </a:xfrm>
          <a:prstGeom prst="rect">
            <a:avLst/>
          </a:prstGeom>
          <a:noFill/>
          <a:ln>
            <a:noFill/>
          </a:ln>
        </p:spPr>
      </p:pic>
      <p:pic>
        <p:nvPicPr>
          <p:cNvPr id="901" name="Shape 901" descr="PlugPlay-IndustrialAutomation-30mai2016-V1.png"/>
          <p:cNvPicPr preferRelativeResize="0"/>
          <p:nvPr/>
        </p:nvPicPr>
        <p:blipFill>
          <a:blip r:embed="rId4">
            <a:alphaModFix/>
          </a:blip>
          <a:stretch>
            <a:fillRect/>
          </a:stretch>
        </p:blipFill>
        <p:spPr>
          <a:xfrm>
            <a:off x="1769525" y="4680759"/>
            <a:ext cx="938290" cy="253800"/>
          </a:xfrm>
          <a:prstGeom prst="rect">
            <a:avLst/>
          </a:prstGeom>
          <a:noFill/>
          <a:ln>
            <a:noFill/>
          </a:ln>
        </p:spPr>
      </p:pic>
      <p:sp>
        <p:nvSpPr>
          <p:cNvPr id="902" name="Shape 902"/>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03" name="Shape 903"/>
          <p:cNvSpPr txBox="1">
            <a:spLocks noGrp="1"/>
          </p:cNvSpPr>
          <p:nvPr>
            <p:ph type="title"/>
          </p:nvPr>
        </p:nvSpPr>
        <p:spPr>
          <a:xfrm>
            <a:off x="930725" y="195563"/>
            <a:ext cx="6615600" cy="467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04" name="Shape 904"/>
          <p:cNvSpPr txBox="1">
            <a:spLocks noGrp="1"/>
          </p:cNvSpPr>
          <p:nvPr>
            <p:ph type="subTitle" idx="1"/>
          </p:nvPr>
        </p:nvSpPr>
        <p:spPr>
          <a:xfrm>
            <a:off x="1075975" y="1003463"/>
            <a:ext cx="6514200" cy="393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05" name="Shape 905"/>
          <p:cNvSpPr txBox="1">
            <a:spLocks noGrp="1"/>
          </p:cNvSpPr>
          <p:nvPr>
            <p:ph type="body" idx="2"/>
          </p:nvPr>
        </p:nvSpPr>
        <p:spPr>
          <a:xfrm>
            <a:off x="1076050" y="1496606"/>
            <a:ext cx="6514200" cy="1754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06" name="Shape 906"/>
          <p:cNvSpPr txBox="1">
            <a:spLocks noGrp="1"/>
          </p:cNvSpPr>
          <p:nvPr>
            <p:ph type="body" idx="3"/>
          </p:nvPr>
        </p:nvSpPr>
        <p:spPr>
          <a:xfrm>
            <a:off x="1261500" y="3251156"/>
            <a:ext cx="6006300" cy="951900"/>
          </a:xfrm>
          <a:prstGeom prst="rect">
            <a:avLst/>
          </a:prstGeom>
          <a:noFill/>
          <a:ln>
            <a:noFill/>
          </a:ln>
        </p:spPr>
        <p:txBody>
          <a:bodyPr spcFirstLastPara="1" wrap="square" lIns="91425" tIns="91425" rIns="91425" bIns="91425" anchor="t" anchorCtr="0"/>
          <a:lstStyle>
            <a:lvl1pPr marL="457200" lvl="0" indent="-342900" rtl="0">
              <a:spcBef>
                <a:spcPts val="0"/>
              </a:spcBef>
              <a:spcAft>
                <a:spcPts val="0"/>
              </a:spcAft>
              <a:buSzPts val="1800"/>
              <a:buChar char="●"/>
              <a:defRPr sz="18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iapositive de titre 1">
  <p:cSld name="TITLE_1_1">
    <p:spTree>
      <p:nvGrpSpPr>
        <p:cNvPr id="1" name="Shape 907"/>
        <p:cNvGrpSpPr/>
        <p:nvPr/>
      </p:nvGrpSpPr>
      <p:grpSpPr>
        <a:xfrm>
          <a:off x="0" y="0"/>
          <a:ext cx="0" cy="0"/>
          <a:chOff x="0" y="0"/>
          <a:chExt cx="0" cy="0"/>
        </a:xfrm>
      </p:grpSpPr>
      <p:sp>
        <p:nvSpPr>
          <p:cNvPr id="908" name="Shape 90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909" name="Shape 90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0" name="Shape 9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912"/>
        <p:cNvGrpSpPr/>
        <p:nvPr/>
      </p:nvGrpSpPr>
      <p:grpSpPr>
        <a:xfrm>
          <a:off x="0" y="0"/>
          <a:ext cx="0" cy="0"/>
          <a:chOff x="0" y="0"/>
          <a:chExt cx="0" cy="0"/>
        </a:xfrm>
      </p:grpSpPr>
      <p:pic>
        <p:nvPicPr>
          <p:cNvPr id="913" name="Shape 913"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914" name="Shape 914"/>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cxnSp>
        <p:nvCxnSpPr>
          <p:cNvPr id="915" name="Shape 915"/>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916" name="Shape 916"/>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7" name="Shape 917"/>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8" name="Shape 918"/>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919" name="Shape 919"/>
          <p:cNvPicPr preferRelativeResize="0"/>
          <p:nvPr/>
        </p:nvPicPr>
        <p:blipFill>
          <a:blip r:embed="rId3">
            <a:alphaModFix/>
          </a:blip>
          <a:stretch>
            <a:fillRect/>
          </a:stretch>
        </p:blipFill>
        <p:spPr>
          <a:xfrm>
            <a:off x="6726559" y="4276025"/>
            <a:ext cx="2200167" cy="67320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920"/>
        <p:cNvGrpSpPr/>
        <p:nvPr/>
      </p:nvGrpSpPr>
      <p:grpSpPr>
        <a:xfrm>
          <a:off x="0" y="0"/>
          <a:ext cx="0" cy="0"/>
          <a:chOff x="0" y="0"/>
          <a:chExt cx="0" cy="0"/>
        </a:xfrm>
      </p:grpSpPr>
      <p:pic>
        <p:nvPicPr>
          <p:cNvPr id="921" name="Shape 921"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922" name="Shape 922"/>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cxnSp>
        <p:nvCxnSpPr>
          <p:cNvPr id="923" name="Shape 923"/>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924" name="Shape 924"/>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5" name="Shape 925"/>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26" name="Shape 926"/>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927" name="Shape 927"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928"/>
        <p:cNvGrpSpPr/>
        <p:nvPr/>
      </p:nvGrpSpPr>
      <p:grpSpPr>
        <a:xfrm>
          <a:off x="0" y="0"/>
          <a:ext cx="0" cy="0"/>
          <a:chOff x="0" y="0"/>
          <a:chExt cx="0" cy="0"/>
        </a:xfrm>
      </p:grpSpPr>
      <p:pic>
        <p:nvPicPr>
          <p:cNvPr id="929" name="Shape 929"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930" name="Shape 930"/>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931" name="Shape 931"/>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932" name="Shape 932"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933" name="Shape 933"/>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4" name="Shape 934"/>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35" name="Shape 935"/>
          <p:cNvSpPr txBox="1">
            <a:spLocks noGrp="1"/>
          </p:cNvSpPr>
          <p:nvPr>
            <p:ph type="subTitle" idx="1"/>
          </p:nvPr>
        </p:nvSpPr>
        <p:spPr>
          <a:xfrm>
            <a:off x="1075975" y="1003475"/>
            <a:ext cx="75783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36" name="Shape 936"/>
          <p:cNvSpPr txBox="1">
            <a:spLocks noGrp="1"/>
          </p:cNvSpPr>
          <p:nvPr>
            <p:ph type="body" idx="2"/>
          </p:nvPr>
        </p:nvSpPr>
        <p:spPr>
          <a:xfrm>
            <a:off x="1076050" y="1496600"/>
            <a:ext cx="7578300" cy="3047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pic>
        <p:nvPicPr>
          <p:cNvPr id="937" name="Shape 937"/>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938"/>
        <p:cNvGrpSpPr/>
        <p:nvPr/>
      </p:nvGrpSpPr>
      <p:grpSpPr>
        <a:xfrm>
          <a:off x="0" y="0"/>
          <a:ext cx="0" cy="0"/>
          <a:chOff x="0" y="0"/>
          <a:chExt cx="0" cy="0"/>
        </a:xfrm>
      </p:grpSpPr>
      <p:pic>
        <p:nvPicPr>
          <p:cNvPr id="939" name="Shape 939"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940" name="Shape 940"/>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941" name="Shape 941"/>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942" name="Shape 942"/>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3" name="Shape 943"/>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4" name="Shape 944"/>
          <p:cNvSpPr txBox="1">
            <a:spLocks noGrp="1"/>
          </p:cNvSpPr>
          <p:nvPr>
            <p:ph type="body" idx="1"/>
          </p:nvPr>
        </p:nvSpPr>
        <p:spPr>
          <a:xfrm>
            <a:off x="1076050" y="809588"/>
            <a:ext cx="7578300" cy="3734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pic>
        <p:nvPicPr>
          <p:cNvPr id="945" name="Shape 945"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946" name="Shape 946"/>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89"/>
        <p:cNvGrpSpPr/>
        <p:nvPr/>
      </p:nvGrpSpPr>
      <p:grpSpPr>
        <a:xfrm>
          <a:off x="0" y="0"/>
          <a:ext cx="0" cy="0"/>
          <a:chOff x="0" y="0"/>
          <a:chExt cx="0" cy="0"/>
        </a:xfrm>
      </p:grpSpPr>
      <p:pic>
        <p:nvPicPr>
          <p:cNvPr id="90" name="Shape 90"/>
          <p:cNvPicPr preferRelativeResize="0"/>
          <p:nvPr/>
        </p:nvPicPr>
        <p:blipFill>
          <a:blip r:embed="rId2">
            <a:extLst>
              <a:ext uri="{28A0092B-C50C-407E-A947-70E740481C1C}">
                <a14:useLocalDpi xmlns:a14="http://schemas.microsoft.com/office/drawing/2010/main" val="0"/>
              </a:ext>
            </a:extLst>
          </a:blip>
          <a:stretch>
            <a:fillRect/>
          </a:stretch>
        </p:blipFill>
        <p:spPr>
          <a:xfrm>
            <a:off x="-45273" y="2227950"/>
            <a:ext cx="7577206" cy="68760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947"/>
        <p:cNvGrpSpPr/>
        <p:nvPr/>
      </p:nvGrpSpPr>
      <p:grpSpPr>
        <a:xfrm>
          <a:off x="0" y="0"/>
          <a:ext cx="0" cy="0"/>
          <a:chOff x="0" y="0"/>
          <a:chExt cx="0" cy="0"/>
        </a:xfrm>
      </p:grpSpPr>
      <p:pic>
        <p:nvPicPr>
          <p:cNvPr id="948" name="Shape 948"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949" name="Shape 949"/>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950" name="Shape 950"/>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951" name="Shape 951"/>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52" name="Shape 952"/>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953" name="Shape 953"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954" name="Shape 954"/>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955"/>
        <p:cNvGrpSpPr/>
        <p:nvPr/>
      </p:nvGrpSpPr>
      <p:grpSpPr>
        <a:xfrm>
          <a:off x="0" y="0"/>
          <a:ext cx="0" cy="0"/>
          <a:chOff x="0" y="0"/>
          <a:chExt cx="0" cy="0"/>
        </a:xfrm>
      </p:grpSpPr>
      <p:cxnSp>
        <p:nvCxnSpPr>
          <p:cNvPr id="956" name="Shape 956"/>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957" name="Shape 957"/>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pic>
        <p:nvPicPr>
          <p:cNvPr id="958" name="Shape 958"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959" name="Shape 959"/>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960"/>
        <p:cNvGrpSpPr/>
        <p:nvPr/>
      </p:nvGrpSpPr>
      <p:grpSpPr>
        <a:xfrm>
          <a:off x="0" y="0"/>
          <a:ext cx="0" cy="0"/>
          <a:chOff x="0" y="0"/>
          <a:chExt cx="0" cy="0"/>
        </a:xfrm>
      </p:grpSpPr>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961"/>
        <p:cNvGrpSpPr/>
        <p:nvPr/>
      </p:nvGrpSpPr>
      <p:grpSpPr>
        <a:xfrm>
          <a:off x="0" y="0"/>
          <a:ext cx="0" cy="0"/>
          <a:chOff x="0" y="0"/>
          <a:chExt cx="0" cy="0"/>
        </a:xfrm>
      </p:grpSpPr>
      <p:pic>
        <p:nvPicPr>
          <p:cNvPr id="962" name="Shape 962"/>
          <p:cNvPicPr preferRelativeResize="0"/>
          <p:nvPr/>
        </p:nvPicPr>
        <p:blipFill>
          <a:blip r:embed="rId2">
            <a:alphaModFix/>
          </a:blip>
          <a:stretch>
            <a:fillRect/>
          </a:stretch>
        </p:blipFill>
        <p:spPr>
          <a:xfrm>
            <a:off x="-894875" y="247925"/>
            <a:ext cx="4208350" cy="463900"/>
          </a:xfrm>
          <a:prstGeom prst="rect">
            <a:avLst/>
          </a:prstGeom>
          <a:noFill/>
          <a:ln>
            <a:noFill/>
          </a:ln>
        </p:spPr>
      </p:pic>
      <p:pic>
        <p:nvPicPr>
          <p:cNvPr id="963" name="Shape 963"/>
          <p:cNvPicPr preferRelativeResize="0"/>
          <p:nvPr/>
        </p:nvPicPr>
        <p:blipFill>
          <a:blip r:embed="rId3">
            <a:alphaModFix/>
          </a:blip>
          <a:stretch>
            <a:fillRect/>
          </a:stretch>
        </p:blipFill>
        <p:spPr>
          <a:xfrm>
            <a:off x="2454263" y="1256762"/>
            <a:ext cx="4235476" cy="2629974"/>
          </a:xfrm>
          <a:prstGeom prst="rect">
            <a:avLst/>
          </a:prstGeom>
          <a:noFill/>
          <a:ln>
            <a:noFill/>
          </a:ln>
        </p:spPr>
      </p:pic>
      <p:pic>
        <p:nvPicPr>
          <p:cNvPr id="964" name="Shape 964" descr="Design-Logo.png"/>
          <p:cNvPicPr preferRelativeResize="0"/>
          <p:nvPr/>
        </p:nvPicPr>
        <p:blipFill>
          <a:blip r:embed="rId4">
            <a:alphaModFix/>
          </a:blip>
          <a:stretch>
            <a:fillRect/>
          </a:stretch>
        </p:blipFill>
        <p:spPr>
          <a:xfrm>
            <a:off x="5068975" y="274607"/>
            <a:ext cx="3957350" cy="410525"/>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965"/>
        <p:cNvGrpSpPr/>
        <p:nvPr/>
      </p:nvGrpSpPr>
      <p:grpSpPr>
        <a:xfrm>
          <a:off x="0" y="0"/>
          <a:ext cx="0" cy="0"/>
          <a:chOff x="0" y="0"/>
          <a:chExt cx="0" cy="0"/>
        </a:xfrm>
      </p:grpSpPr>
      <p:pic>
        <p:nvPicPr>
          <p:cNvPr id="966" name="Shape 966"/>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967" name="Shape 967"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968" name="Shape 968"/>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969" name="Shape 969"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970"/>
        <p:cNvGrpSpPr/>
        <p:nvPr/>
      </p:nvGrpSpPr>
      <p:grpSpPr>
        <a:xfrm>
          <a:off x="0" y="0"/>
          <a:ext cx="0" cy="0"/>
          <a:chOff x="0" y="0"/>
          <a:chExt cx="0" cy="0"/>
        </a:xfrm>
      </p:grpSpPr>
      <p:pic>
        <p:nvPicPr>
          <p:cNvPr id="971" name="Shape 971"/>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972" name="Shape 972"/>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973" name="Shape 973"/>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974" name="Shape 974"/>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975" name="Shape 975"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976"/>
        <p:cNvGrpSpPr/>
        <p:nvPr/>
      </p:nvGrpSpPr>
      <p:grpSpPr>
        <a:xfrm>
          <a:off x="0" y="0"/>
          <a:ext cx="0" cy="0"/>
          <a:chOff x="0" y="0"/>
          <a:chExt cx="0" cy="0"/>
        </a:xfrm>
      </p:grpSpPr>
      <p:pic>
        <p:nvPicPr>
          <p:cNvPr id="977" name="Shape 977"/>
          <p:cNvPicPr preferRelativeResize="0"/>
          <p:nvPr/>
        </p:nvPicPr>
        <p:blipFill>
          <a:blip r:embed="rId2">
            <a:alphaModFix/>
          </a:blip>
          <a:stretch>
            <a:fillRect/>
          </a:stretch>
        </p:blipFill>
        <p:spPr>
          <a:xfrm>
            <a:off x="1156324" y="1715264"/>
            <a:ext cx="6831352" cy="1712975"/>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978"/>
        <p:cNvGrpSpPr/>
        <p:nvPr/>
      </p:nvGrpSpPr>
      <p:grpSpPr>
        <a:xfrm>
          <a:off x="0" y="0"/>
          <a:ext cx="0" cy="0"/>
          <a:chOff x="0" y="0"/>
          <a:chExt cx="0" cy="0"/>
        </a:xfrm>
      </p:grpSpPr>
      <p:pic>
        <p:nvPicPr>
          <p:cNvPr id="979" name="Shape 979"/>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980"/>
        <p:cNvGrpSpPr/>
        <p:nvPr/>
      </p:nvGrpSpPr>
      <p:grpSpPr>
        <a:xfrm>
          <a:off x="0" y="0"/>
          <a:ext cx="0" cy="0"/>
          <a:chOff x="0" y="0"/>
          <a:chExt cx="0" cy="0"/>
        </a:xfrm>
      </p:grpSpPr>
      <p:pic>
        <p:nvPicPr>
          <p:cNvPr id="981" name="Shape 981"/>
          <p:cNvPicPr preferRelativeResize="0"/>
          <p:nvPr/>
        </p:nvPicPr>
        <p:blipFill>
          <a:blip r:embed="rId2">
            <a:alphaModFix/>
          </a:blip>
          <a:stretch>
            <a:fillRect/>
          </a:stretch>
        </p:blipFill>
        <p:spPr>
          <a:xfrm>
            <a:off x="1257770" y="2227950"/>
            <a:ext cx="6628469" cy="68760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982"/>
        <p:cNvGrpSpPr/>
        <p:nvPr/>
      </p:nvGrpSpPr>
      <p:grpSpPr>
        <a:xfrm>
          <a:off x="0" y="0"/>
          <a:ext cx="0" cy="0"/>
          <a:chOff x="0" y="0"/>
          <a:chExt cx="0" cy="0"/>
        </a:xfrm>
      </p:grpSpPr>
      <p:pic>
        <p:nvPicPr>
          <p:cNvPr id="983" name="Shape 983"/>
          <p:cNvPicPr preferRelativeResize="0"/>
          <p:nvPr/>
        </p:nvPicPr>
        <p:blipFill>
          <a:blip r:embed="rId2">
            <a:extLst>
              <a:ext uri="{28A0092B-C50C-407E-A947-70E740481C1C}">
                <a14:useLocalDpi xmlns:a14="http://schemas.microsoft.com/office/drawing/2010/main" val="0"/>
              </a:ext>
            </a:extLst>
          </a:blip>
          <a:stretch>
            <a:fillRect/>
          </a:stretch>
        </p:blipFill>
        <p:spPr>
          <a:xfrm>
            <a:off x="1531424" y="2227951"/>
            <a:ext cx="6081153" cy="687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14"/>
        <p:cNvGrpSpPr/>
        <p:nvPr/>
      </p:nvGrpSpPr>
      <p:grpSpPr>
        <a:xfrm>
          <a:off x="0" y="0"/>
          <a:ext cx="0" cy="0"/>
          <a:chOff x="0" y="0"/>
          <a:chExt cx="0" cy="0"/>
        </a:xfrm>
      </p:grpSpPr>
      <p:pic>
        <p:nvPicPr>
          <p:cNvPr id="15" name="Shape 15"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16" name="Shape 16"/>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17" name="Shape 17"/>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8" name="Shape 18"/>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txBox="1">
            <a:spLocks noGrp="1"/>
          </p:cNvSpPr>
          <p:nvPr>
            <p:ph type="title"/>
          </p:nvPr>
        </p:nvSpPr>
        <p:spPr>
          <a:xfrm>
            <a:off x="2560575" y="15408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atin typeface="Verdana"/>
                <a:ea typeface="Verdana"/>
                <a:cs typeface="Verdana"/>
                <a:sym typeface="Verdana"/>
              </a:defRPr>
            </a:lvl1pPr>
            <a:lvl2pPr lvl="1" rtl="0">
              <a:spcBef>
                <a:spcPts val="0"/>
              </a:spcBef>
              <a:spcAft>
                <a:spcPts val="0"/>
              </a:spcAft>
              <a:buNone/>
              <a:defRPr>
                <a:latin typeface="Verdana"/>
                <a:ea typeface="Verdana"/>
                <a:cs typeface="Verdana"/>
                <a:sym typeface="Verdana"/>
              </a:defRPr>
            </a:lvl2pPr>
            <a:lvl3pPr lvl="2" rtl="0">
              <a:spcBef>
                <a:spcPts val="0"/>
              </a:spcBef>
              <a:spcAft>
                <a:spcPts val="0"/>
              </a:spcAft>
              <a:buNone/>
              <a:defRPr>
                <a:latin typeface="Verdana"/>
                <a:ea typeface="Verdana"/>
                <a:cs typeface="Verdana"/>
                <a:sym typeface="Verdana"/>
              </a:defRPr>
            </a:lvl3pPr>
            <a:lvl4pPr lvl="3" rtl="0">
              <a:spcBef>
                <a:spcPts val="0"/>
              </a:spcBef>
              <a:spcAft>
                <a:spcPts val="0"/>
              </a:spcAft>
              <a:buNone/>
              <a:defRPr>
                <a:latin typeface="Verdana"/>
                <a:ea typeface="Verdana"/>
                <a:cs typeface="Verdana"/>
                <a:sym typeface="Verdana"/>
              </a:defRPr>
            </a:lvl4pPr>
            <a:lvl5pPr lvl="4" rtl="0">
              <a:spcBef>
                <a:spcPts val="0"/>
              </a:spcBef>
              <a:spcAft>
                <a:spcPts val="0"/>
              </a:spcAft>
              <a:buNone/>
              <a:defRPr>
                <a:latin typeface="Verdana"/>
                <a:ea typeface="Verdana"/>
                <a:cs typeface="Verdana"/>
                <a:sym typeface="Verdana"/>
              </a:defRPr>
            </a:lvl5pPr>
            <a:lvl6pPr lvl="5" rtl="0">
              <a:spcBef>
                <a:spcPts val="0"/>
              </a:spcBef>
              <a:spcAft>
                <a:spcPts val="0"/>
              </a:spcAft>
              <a:buNone/>
              <a:defRPr>
                <a:latin typeface="Verdana"/>
                <a:ea typeface="Verdana"/>
                <a:cs typeface="Verdana"/>
                <a:sym typeface="Verdana"/>
              </a:defRPr>
            </a:lvl6pPr>
            <a:lvl7pPr lvl="6" rtl="0">
              <a:spcBef>
                <a:spcPts val="0"/>
              </a:spcBef>
              <a:spcAft>
                <a:spcPts val="0"/>
              </a:spcAft>
              <a:buNone/>
              <a:defRPr>
                <a:latin typeface="Verdana"/>
                <a:ea typeface="Verdana"/>
                <a:cs typeface="Verdana"/>
                <a:sym typeface="Verdana"/>
              </a:defRPr>
            </a:lvl7pPr>
            <a:lvl8pPr lvl="7" rtl="0">
              <a:spcBef>
                <a:spcPts val="0"/>
              </a:spcBef>
              <a:spcAft>
                <a:spcPts val="0"/>
              </a:spcAft>
              <a:buNone/>
              <a:defRPr>
                <a:latin typeface="Verdana"/>
                <a:ea typeface="Verdana"/>
                <a:cs typeface="Verdana"/>
                <a:sym typeface="Verdana"/>
              </a:defRPr>
            </a:lvl8pPr>
            <a:lvl9pPr lvl="8" rtl="0">
              <a:spcBef>
                <a:spcPts val="0"/>
              </a:spcBef>
              <a:spcAft>
                <a:spcPts val="0"/>
              </a:spcAft>
              <a:buNone/>
              <a:defRPr>
                <a:latin typeface="Verdana"/>
                <a:ea typeface="Verdana"/>
                <a:cs typeface="Verdana"/>
                <a:sym typeface="Verdana"/>
              </a:defRPr>
            </a:lvl9pPr>
          </a:lstStyle>
          <a:p>
            <a:endParaRPr/>
          </a:p>
        </p:txBody>
      </p:sp>
      <p:sp>
        <p:nvSpPr>
          <p:cNvPr id="20" name="Shape 20"/>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atin typeface="Verdana"/>
                <a:ea typeface="Verdana"/>
                <a:cs typeface="Verdana"/>
                <a:sym typeface="Verdana"/>
              </a:defRPr>
            </a:lvl1pPr>
            <a:lvl2pPr lvl="1" rtl="0">
              <a:spcBef>
                <a:spcPts val="0"/>
              </a:spcBef>
              <a:spcAft>
                <a:spcPts val="0"/>
              </a:spcAft>
              <a:buNone/>
              <a:defRPr>
                <a:latin typeface="Verdana"/>
                <a:ea typeface="Verdana"/>
                <a:cs typeface="Verdana"/>
                <a:sym typeface="Verdana"/>
              </a:defRPr>
            </a:lvl2pPr>
            <a:lvl3pPr lvl="2" rtl="0">
              <a:spcBef>
                <a:spcPts val="0"/>
              </a:spcBef>
              <a:spcAft>
                <a:spcPts val="0"/>
              </a:spcAft>
              <a:buNone/>
              <a:defRPr>
                <a:latin typeface="Verdana"/>
                <a:ea typeface="Verdana"/>
                <a:cs typeface="Verdana"/>
                <a:sym typeface="Verdana"/>
              </a:defRPr>
            </a:lvl3pPr>
            <a:lvl4pPr lvl="3" rtl="0">
              <a:spcBef>
                <a:spcPts val="0"/>
              </a:spcBef>
              <a:spcAft>
                <a:spcPts val="0"/>
              </a:spcAft>
              <a:buNone/>
              <a:defRPr>
                <a:latin typeface="Verdana"/>
                <a:ea typeface="Verdana"/>
                <a:cs typeface="Verdana"/>
                <a:sym typeface="Verdana"/>
              </a:defRPr>
            </a:lvl4pPr>
            <a:lvl5pPr lvl="4" rtl="0">
              <a:spcBef>
                <a:spcPts val="0"/>
              </a:spcBef>
              <a:spcAft>
                <a:spcPts val="0"/>
              </a:spcAft>
              <a:buNone/>
              <a:defRPr>
                <a:latin typeface="Verdana"/>
                <a:ea typeface="Verdana"/>
                <a:cs typeface="Verdana"/>
                <a:sym typeface="Verdana"/>
              </a:defRPr>
            </a:lvl5pPr>
            <a:lvl6pPr lvl="5" rtl="0">
              <a:spcBef>
                <a:spcPts val="0"/>
              </a:spcBef>
              <a:spcAft>
                <a:spcPts val="0"/>
              </a:spcAft>
              <a:buNone/>
              <a:defRPr>
                <a:latin typeface="Verdana"/>
                <a:ea typeface="Verdana"/>
                <a:cs typeface="Verdana"/>
                <a:sym typeface="Verdana"/>
              </a:defRPr>
            </a:lvl6pPr>
            <a:lvl7pPr lvl="6" rtl="0">
              <a:spcBef>
                <a:spcPts val="0"/>
              </a:spcBef>
              <a:spcAft>
                <a:spcPts val="0"/>
              </a:spcAft>
              <a:buNone/>
              <a:defRPr>
                <a:latin typeface="Verdana"/>
                <a:ea typeface="Verdana"/>
                <a:cs typeface="Verdana"/>
                <a:sym typeface="Verdana"/>
              </a:defRPr>
            </a:lvl7pPr>
            <a:lvl8pPr lvl="7" rtl="0">
              <a:spcBef>
                <a:spcPts val="0"/>
              </a:spcBef>
              <a:spcAft>
                <a:spcPts val="0"/>
              </a:spcAft>
              <a:buNone/>
              <a:defRPr>
                <a:latin typeface="Verdana"/>
                <a:ea typeface="Verdana"/>
                <a:cs typeface="Verdana"/>
                <a:sym typeface="Verdana"/>
              </a:defRPr>
            </a:lvl8pPr>
            <a:lvl9pPr lvl="8" rtl="0">
              <a:spcBef>
                <a:spcPts val="0"/>
              </a:spcBef>
              <a:spcAft>
                <a:spcPts val="0"/>
              </a:spcAft>
              <a:buNone/>
              <a:defRPr>
                <a:latin typeface="Verdana"/>
                <a:ea typeface="Verdana"/>
                <a:cs typeface="Verdana"/>
                <a:sym typeface="Verdana"/>
              </a:defRPr>
            </a:lvl9pPr>
          </a:lstStyle>
          <a:p>
            <a:endParaRPr/>
          </a:p>
        </p:txBody>
      </p:sp>
      <p:pic>
        <p:nvPicPr>
          <p:cNvPr id="21" name="Shape 21"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91"/>
        <p:cNvGrpSpPr/>
        <p:nvPr/>
      </p:nvGrpSpPr>
      <p:grpSpPr>
        <a:xfrm>
          <a:off x="0" y="0"/>
          <a:ext cx="0" cy="0"/>
          <a:chOff x="0" y="0"/>
          <a:chExt cx="0" cy="0"/>
        </a:xfrm>
      </p:grpSpPr>
      <p:pic>
        <p:nvPicPr>
          <p:cNvPr id="92" name="Shape 92"/>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984"/>
        <p:cNvGrpSpPr/>
        <p:nvPr/>
      </p:nvGrpSpPr>
      <p:grpSpPr>
        <a:xfrm>
          <a:off x="0" y="0"/>
          <a:ext cx="0" cy="0"/>
          <a:chOff x="0" y="0"/>
          <a:chExt cx="0" cy="0"/>
        </a:xfrm>
      </p:grpSpPr>
      <p:pic>
        <p:nvPicPr>
          <p:cNvPr id="985" name="Shape 985"/>
          <p:cNvPicPr preferRelativeResize="0"/>
          <p:nvPr/>
        </p:nvPicPr>
        <p:blipFill>
          <a:blip r:embed="rId2">
            <a:alphaModFix/>
          </a:blip>
          <a:stretch>
            <a:fillRect/>
          </a:stretch>
        </p:blipFill>
        <p:spPr>
          <a:xfrm>
            <a:off x="449663" y="2227950"/>
            <a:ext cx="8244664" cy="687600"/>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986"/>
        <p:cNvGrpSpPr/>
        <p:nvPr/>
      </p:nvGrpSpPr>
      <p:grpSpPr>
        <a:xfrm>
          <a:off x="0" y="0"/>
          <a:ext cx="0" cy="0"/>
          <a:chOff x="0" y="0"/>
          <a:chExt cx="0" cy="0"/>
        </a:xfrm>
      </p:grpSpPr>
      <p:pic>
        <p:nvPicPr>
          <p:cNvPr id="987" name="Shape 987"/>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988"/>
        <p:cNvGrpSpPr/>
        <p:nvPr/>
      </p:nvGrpSpPr>
      <p:grpSpPr>
        <a:xfrm>
          <a:off x="0" y="0"/>
          <a:ext cx="0" cy="0"/>
          <a:chOff x="0" y="0"/>
          <a:chExt cx="0" cy="0"/>
        </a:xfrm>
      </p:grpSpPr>
      <p:pic>
        <p:nvPicPr>
          <p:cNvPr id="989" name="Shape 989"/>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990"/>
        <p:cNvGrpSpPr/>
        <p:nvPr/>
      </p:nvGrpSpPr>
      <p:grpSpPr>
        <a:xfrm>
          <a:off x="0" y="0"/>
          <a:ext cx="0" cy="0"/>
          <a:chOff x="0" y="0"/>
          <a:chExt cx="0" cy="0"/>
        </a:xfrm>
      </p:grpSpPr>
      <p:pic>
        <p:nvPicPr>
          <p:cNvPr id="991" name="Shape 991"/>
          <p:cNvPicPr preferRelativeResize="0"/>
          <p:nvPr/>
        </p:nvPicPr>
        <p:blipFill>
          <a:blip r:embed="rId2">
            <a:alphaModFix/>
          </a:blip>
          <a:stretch>
            <a:fillRect/>
          </a:stretch>
        </p:blipFill>
        <p:spPr>
          <a:xfrm>
            <a:off x="893413" y="2227950"/>
            <a:ext cx="7357173" cy="687600"/>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992"/>
        <p:cNvGrpSpPr/>
        <p:nvPr/>
      </p:nvGrpSpPr>
      <p:grpSpPr>
        <a:xfrm>
          <a:off x="0" y="0"/>
          <a:ext cx="0" cy="0"/>
          <a:chOff x="0" y="0"/>
          <a:chExt cx="0" cy="0"/>
        </a:xfrm>
      </p:grpSpPr>
      <p:pic>
        <p:nvPicPr>
          <p:cNvPr id="993" name="Shape 993"/>
          <p:cNvPicPr preferRelativeResize="0"/>
          <p:nvPr/>
        </p:nvPicPr>
        <p:blipFill>
          <a:blip r:embed="rId2">
            <a:alphaModFix/>
          </a:blip>
          <a:stretch>
            <a:fillRect/>
          </a:stretch>
        </p:blipFill>
        <p:spPr>
          <a:xfrm>
            <a:off x="893400" y="2227950"/>
            <a:ext cx="7357210" cy="687600"/>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994"/>
        <p:cNvGrpSpPr/>
        <p:nvPr/>
      </p:nvGrpSpPr>
      <p:grpSpPr>
        <a:xfrm>
          <a:off x="0" y="0"/>
          <a:ext cx="0" cy="0"/>
          <a:chOff x="0" y="0"/>
          <a:chExt cx="0" cy="0"/>
        </a:xfrm>
      </p:grpSpPr>
      <p:pic>
        <p:nvPicPr>
          <p:cNvPr id="995" name="Shape 995"/>
          <p:cNvPicPr preferRelativeResize="0"/>
          <p:nvPr/>
        </p:nvPicPr>
        <p:blipFill>
          <a:blip r:embed="rId2">
            <a:alphaModFix/>
          </a:blip>
          <a:stretch>
            <a:fillRect/>
          </a:stretch>
        </p:blipFill>
        <p:spPr>
          <a:xfrm>
            <a:off x="893388" y="2227950"/>
            <a:ext cx="7357213" cy="687600"/>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996"/>
        <p:cNvGrpSpPr/>
        <p:nvPr/>
      </p:nvGrpSpPr>
      <p:grpSpPr>
        <a:xfrm>
          <a:off x="0" y="0"/>
          <a:ext cx="0" cy="0"/>
          <a:chOff x="0" y="0"/>
          <a:chExt cx="0" cy="0"/>
        </a:xfrm>
      </p:grpSpPr>
      <p:pic>
        <p:nvPicPr>
          <p:cNvPr id="997" name="Shape 997"/>
          <p:cNvPicPr preferRelativeResize="0"/>
          <p:nvPr/>
        </p:nvPicPr>
        <p:blipFill>
          <a:blip r:embed="rId2">
            <a:alphaModFix/>
          </a:blip>
          <a:stretch>
            <a:fillRect/>
          </a:stretch>
        </p:blipFill>
        <p:spPr>
          <a:xfrm>
            <a:off x="152400" y="2436288"/>
            <a:ext cx="8839205" cy="270915"/>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998"/>
        <p:cNvGrpSpPr/>
        <p:nvPr/>
      </p:nvGrpSpPr>
      <p:grpSpPr>
        <a:xfrm>
          <a:off x="0" y="0"/>
          <a:ext cx="0" cy="0"/>
          <a:chOff x="0" y="0"/>
          <a:chExt cx="0" cy="0"/>
        </a:xfrm>
      </p:grpSpPr>
      <p:pic>
        <p:nvPicPr>
          <p:cNvPr id="999" name="Shape 999"/>
          <p:cNvPicPr preferRelativeResize="0"/>
          <p:nvPr/>
        </p:nvPicPr>
        <p:blipFill>
          <a:blip r:embed="rId2">
            <a:alphaModFix/>
          </a:blip>
          <a:stretch>
            <a:fillRect/>
          </a:stretch>
        </p:blipFill>
        <p:spPr>
          <a:xfrm>
            <a:off x="1330070" y="969363"/>
            <a:ext cx="5826103" cy="4306115"/>
          </a:xfrm>
          <a:prstGeom prst="rect">
            <a:avLst/>
          </a:prstGeom>
          <a:noFill/>
          <a:ln>
            <a:noFill/>
          </a:ln>
        </p:spPr>
      </p:pic>
      <p:pic>
        <p:nvPicPr>
          <p:cNvPr id="1000" name="Shape 1000"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1001"/>
        <p:cNvGrpSpPr/>
        <p:nvPr/>
      </p:nvGrpSpPr>
      <p:grpSpPr>
        <a:xfrm>
          <a:off x="0" y="0"/>
          <a:ext cx="0" cy="0"/>
          <a:chOff x="0" y="0"/>
          <a:chExt cx="0" cy="0"/>
        </a:xfrm>
      </p:grpSpPr>
      <p:pic>
        <p:nvPicPr>
          <p:cNvPr id="1002" name="Shape 1002"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sp>
        <p:nvSpPr>
          <p:cNvPr id="1003" name="Shape 1003"/>
          <p:cNvSpPr txBox="1">
            <a:spLocks noGrp="1"/>
          </p:cNvSpPr>
          <p:nvPr>
            <p:ph type="subTitle" idx="1"/>
          </p:nvPr>
        </p:nvSpPr>
        <p:spPr>
          <a:xfrm>
            <a:off x="5871725" y="4449675"/>
            <a:ext cx="2538300" cy="355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04" name="Shape 100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05" name="Shape 100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1006"/>
        <p:cNvGrpSpPr/>
        <p:nvPr/>
      </p:nvGrpSpPr>
      <p:grpSpPr>
        <a:xfrm>
          <a:off x="0" y="0"/>
          <a:ext cx="0" cy="0"/>
          <a:chOff x="0" y="0"/>
          <a:chExt cx="0" cy="0"/>
        </a:xfrm>
      </p:grpSpPr>
      <p:pic>
        <p:nvPicPr>
          <p:cNvPr id="1007" name="Shape 1007"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1008" name="Shape 1008"/>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09" name="Shape 100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10" name="Shape 101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93"/>
        <p:cNvGrpSpPr/>
        <p:nvPr/>
      </p:nvGrpSpPr>
      <p:grpSpPr>
        <a:xfrm>
          <a:off x="0" y="0"/>
          <a:ext cx="0" cy="0"/>
          <a:chOff x="0" y="0"/>
          <a:chExt cx="0" cy="0"/>
        </a:xfrm>
      </p:grpSpPr>
      <p:pic>
        <p:nvPicPr>
          <p:cNvPr id="94" name="Shape 94"/>
          <p:cNvPicPr preferRelativeResize="0"/>
          <p:nvPr/>
        </p:nvPicPr>
        <p:blipFill>
          <a:blip r:embed="rId2">
            <a:alphaModFix/>
          </a:blip>
          <a:stretch>
            <a:fillRect/>
          </a:stretch>
        </p:blipFill>
        <p:spPr>
          <a:xfrm>
            <a:off x="893413" y="2227950"/>
            <a:ext cx="7357173" cy="68760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1011"/>
        <p:cNvGrpSpPr/>
        <p:nvPr/>
      </p:nvGrpSpPr>
      <p:grpSpPr>
        <a:xfrm>
          <a:off x="0" y="0"/>
          <a:ext cx="0" cy="0"/>
          <a:chOff x="0" y="0"/>
          <a:chExt cx="0" cy="0"/>
        </a:xfrm>
      </p:grpSpPr>
      <p:pic>
        <p:nvPicPr>
          <p:cNvPr id="1012" name="Shape 1012"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1013" name="Shape 1013"/>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14" name="Shape 101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15" name="Shape 101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1016"/>
        <p:cNvGrpSpPr/>
        <p:nvPr/>
      </p:nvGrpSpPr>
      <p:grpSpPr>
        <a:xfrm>
          <a:off x="0" y="0"/>
          <a:ext cx="0" cy="0"/>
          <a:chOff x="0" y="0"/>
          <a:chExt cx="0" cy="0"/>
        </a:xfrm>
      </p:grpSpPr>
      <p:pic>
        <p:nvPicPr>
          <p:cNvPr id="1017" name="Shape 1017"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sp>
        <p:nvSpPr>
          <p:cNvPr id="1018" name="Shape 1018"/>
          <p:cNvSpPr txBox="1">
            <a:spLocks noGrp="1"/>
          </p:cNvSpPr>
          <p:nvPr>
            <p:ph type="subTitle" idx="1"/>
          </p:nvPr>
        </p:nvSpPr>
        <p:spPr>
          <a:xfrm>
            <a:off x="512225" y="4117088"/>
            <a:ext cx="2584200" cy="6825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19" name="Shape 101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20" name="Shape 102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1021"/>
        <p:cNvGrpSpPr/>
        <p:nvPr/>
      </p:nvGrpSpPr>
      <p:grpSpPr>
        <a:xfrm>
          <a:off x="0" y="0"/>
          <a:ext cx="0" cy="0"/>
          <a:chOff x="0" y="0"/>
          <a:chExt cx="0" cy="0"/>
        </a:xfrm>
      </p:grpSpPr>
      <p:pic>
        <p:nvPicPr>
          <p:cNvPr id="1022" name="Shape 1022"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1023" name="Shape 1023"/>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24" name="Shape 102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25" name="Shape 102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1026"/>
        <p:cNvGrpSpPr/>
        <p:nvPr/>
      </p:nvGrpSpPr>
      <p:grpSpPr>
        <a:xfrm>
          <a:off x="0" y="0"/>
          <a:ext cx="0" cy="0"/>
          <a:chOff x="0" y="0"/>
          <a:chExt cx="0" cy="0"/>
        </a:xfrm>
      </p:grpSpPr>
      <p:pic>
        <p:nvPicPr>
          <p:cNvPr id="1027" name="Shape 1027"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sp>
        <p:nvSpPr>
          <p:cNvPr id="1028" name="Shape 1028"/>
          <p:cNvSpPr txBox="1">
            <a:spLocks noGrp="1"/>
          </p:cNvSpPr>
          <p:nvPr>
            <p:ph type="subTitle" idx="1"/>
          </p:nvPr>
        </p:nvSpPr>
        <p:spPr>
          <a:xfrm>
            <a:off x="6322825" y="4386600"/>
            <a:ext cx="2324100" cy="4473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29" name="Shape 102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30" name="Shape 103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1031"/>
        <p:cNvGrpSpPr/>
        <p:nvPr/>
      </p:nvGrpSpPr>
      <p:grpSpPr>
        <a:xfrm>
          <a:off x="0" y="0"/>
          <a:ext cx="0" cy="0"/>
          <a:chOff x="0" y="0"/>
          <a:chExt cx="0" cy="0"/>
        </a:xfrm>
      </p:grpSpPr>
      <p:sp>
        <p:nvSpPr>
          <p:cNvPr id="1032" name="Shape 10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spcBef>
                <a:spcPts val="0"/>
              </a:spcBef>
              <a:spcAft>
                <a:spcPts val="0"/>
              </a:spcAft>
              <a:buNone/>
            </a:pPr>
            <a:fld id="{00000000-1234-1234-1234-123412341234}" type="slidenum">
              <a:rPr lang="en"/>
              <a:t>‹N°›</a:t>
            </a:fld>
            <a:endParaRPr/>
          </a:p>
        </p:txBody>
      </p:sp>
      <p:pic>
        <p:nvPicPr>
          <p:cNvPr id="1033" name="Shape 1033"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sp>
        <p:nvSpPr>
          <p:cNvPr id="1034" name="Shape 1034"/>
          <p:cNvSpPr txBox="1">
            <a:spLocks noGrp="1"/>
          </p:cNvSpPr>
          <p:nvPr>
            <p:ph type="subTitle" idx="1"/>
          </p:nvPr>
        </p:nvSpPr>
        <p:spPr>
          <a:xfrm>
            <a:off x="6750850" y="4171263"/>
            <a:ext cx="2301300" cy="72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1035" name="Shape 1035"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36" name="Shape 1036"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1037"/>
        <p:cNvGrpSpPr/>
        <p:nvPr/>
      </p:nvGrpSpPr>
      <p:grpSpPr>
        <a:xfrm>
          <a:off x="0" y="0"/>
          <a:ext cx="0" cy="0"/>
          <a:chOff x="0" y="0"/>
          <a:chExt cx="0" cy="0"/>
        </a:xfrm>
      </p:grpSpPr>
      <p:sp>
        <p:nvSpPr>
          <p:cNvPr id="1038" name="Shape 10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spcBef>
                <a:spcPts val="0"/>
              </a:spcBef>
              <a:spcAft>
                <a:spcPts val="0"/>
              </a:spcAft>
              <a:buNone/>
            </a:pPr>
            <a:fld id="{00000000-1234-1234-1234-123412341234}" type="slidenum">
              <a:rPr lang="en"/>
              <a:t>‹N°›</a:t>
            </a:fld>
            <a:endParaRPr/>
          </a:p>
        </p:txBody>
      </p:sp>
      <p:pic>
        <p:nvPicPr>
          <p:cNvPr id="1039" name="Shape 1039"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sp>
        <p:nvSpPr>
          <p:cNvPr id="1040" name="Shape 1040"/>
          <p:cNvSpPr txBox="1">
            <a:spLocks noGrp="1"/>
          </p:cNvSpPr>
          <p:nvPr>
            <p:ph type="subTitle" idx="1"/>
          </p:nvPr>
        </p:nvSpPr>
        <p:spPr>
          <a:xfrm>
            <a:off x="573400" y="4128563"/>
            <a:ext cx="2729400" cy="814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041" name="Shape 1041"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42" name="Shape 1042"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1043"/>
        <p:cNvGrpSpPr/>
        <p:nvPr/>
      </p:nvGrpSpPr>
      <p:grpSpPr>
        <a:xfrm>
          <a:off x="0" y="0"/>
          <a:ext cx="0" cy="0"/>
          <a:chOff x="0" y="0"/>
          <a:chExt cx="0" cy="0"/>
        </a:xfrm>
      </p:grpSpPr>
      <p:pic>
        <p:nvPicPr>
          <p:cNvPr id="1044" name="Shape 1044" descr="FT150.jpg"/>
          <p:cNvPicPr preferRelativeResize="0"/>
          <p:nvPr/>
        </p:nvPicPr>
        <p:blipFill>
          <a:blip r:embed="rId2">
            <a:alphaModFix/>
          </a:blip>
          <a:stretch>
            <a:fillRect/>
          </a:stretch>
        </p:blipFill>
        <p:spPr>
          <a:xfrm>
            <a:off x="-624062" y="-9"/>
            <a:ext cx="6935832" cy="5203170"/>
          </a:xfrm>
          <a:prstGeom prst="rect">
            <a:avLst/>
          </a:prstGeom>
          <a:noFill/>
          <a:ln>
            <a:noFill/>
          </a:ln>
        </p:spPr>
      </p:pic>
      <p:sp>
        <p:nvSpPr>
          <p:cNvPr id="1045" name="Shape 1045"/>
          <p:cNvSpPr txBox="1">
            <a:spLocks noGrp="1"/>
          </p:cNvSpPr>
          <p:nvPr>
            <p:ph type="subTitle" idx="1"/>
          </p:nvPr>
        </p:nvSpPr>
        <p:spPr>
          <a:xfrm>
            <a:off x="6093450" y="4260431"/>
            <a:ext cx="2630100" cy="682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1046" name="Shape 1046"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47" name="Shape 1047"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1048"/>
        <p:cNvGrpSpPr/>
        <p:nvPr/>
      </p:nvGrpSpPr>
      <p:grpSpPr>
        <a:xfrm>
          <a:off x="0" y="0"/>
          <a:ext cx="0" cy="0"/>
          <a:chOff x="0" y="0"/>
          <a:chExt cx="0" cy="0"/>
        </a:xfrm>
      </p:grpSpPr>
      <p:pic>
        <p:nvPicPr>
          <p:cNvPr id="1049" name="Shape 1049"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050" name="Shape 1050"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1051" name="Shape 1051"/>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sp>
        <p:nvSpPr>
          <p:cNvPr id="1052" name="Shape 1052"/>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3" name="Shape 1053"/>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400" b="1"/>
              <a:t>robotiq.com</a:t>
            </a:r>
            <a:endParaRPr lang="ja-JP" sz="2400" b="1"/>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1054"/>
        <p:cNvGrpSpPr/>
        <p:nvPr/>
      </p:nvGrpSpPr>
      <p:grpSpPr>
        <a:xfrm>
          <a:off x="0" y="0"/>
          <a:ext cx="0" cy="0"/>
          <a:chOff x="0" y="0"/>
          <a:chExt cx="0" cy="0"/>
        </a:xfrm>
      </p:grpSpPr>
      <p:pic>
        <p:nvPicPr>
          <p:cNvPr id="1055" name="Shape 1055"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056" name="Shape 1056"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1057" name="Shape 1057"/>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sp>
        <p:nvSpPr>
          <p:cNvPr id="1058" name="Shape 1058"/>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9" name="Shape 1059"/>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400" b="1"/>
              <a:t>robotiq.com</a:t>
            </a:r>
            <a:endParaRPr lang="ja-JP" sz="2400" b="1"/>
          </a:p>
        </p:txBody>
      </p:sp>
      <p:pic>
        <p:nvPicPr>
          <p:cNvPr id="1060" name="Shape 1060"/>
          <p:cNvPicPr preferRelativeResize="0"/>
          <p:nvPr/>
        </p:nvPicPr>
        <p:blipFill>
          <a:blip r:embed="rId4">
            <a:alphaModFix/>
          </a:blip>
          <a:stretch>
            <a:fillRect/>
          </a:stretch>
        </p:blipFill>
        <p:spPr>
          <a:xfrm>
            <a:off x="3355725" y="2146700"/>
            <a:ext cx="2551549" cy="780717"/>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61"/>
        <p:cNvGrpSpPr/>
        <p:nvPr/>
      </p:nvGrpSpPr>
      <p:grpSpPr>
        <a:xfrm>
          <a:off x="0" y="0"/>
          <a:ext cx="0" cy="0"/>
          <a:chOff x="0" y="0"/>
          <a:chExt cx="0" cy="0"/>
        </a:xfrm>
      </p:grpSpPr>
      <p:sp>
        <p:nvSpPr>
          <p:cNvPr id="1062" name="Shape 1062"/>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rgbClr val="000000"/>
              </a:buClr>
              <a:buSzPts val="1100"/>
              <a:buNone/>
              <a:defRPr sz="4500" i="0" u="none" strike="noStrike" cap="none">
                <a:solidFill>
                  <a:srgbClr val="000000"/>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063" name="Shape 1063"/>
          <p:cNvSpPr txBox="1">
            <a:spLocks noGrp="1"/>
          </p:cNvSpPr>
          <p:nvPr>
            <p:ph type="subTitle" idx="1"/>
          </p:nvPr>
        </p:nvSpPr>
        <p:spPr>
          <a:xfrm>
            <a:off x="1143000" y="2701528"/>
            <a:ext cx="6858000" cy="1241700"/>
          </a:xfrm>
          <a:prstGeom prst="rect">
            <a:avLst/>
          </a:prstGeom>
          <a:noFill/>
          <a:ln>
            <a:noFill/>
          </a:ln>
        </p:spPr>
        <p:txBody>
          <a:bodyPr spcFirstLastPara="1" wrap="square" lIns="68575" tIns="68575" rIns="68575" bIns="68575" anchor="t" anchorCtr="0"/>
          <a:lstStyle>
            <a:lvl1pPr marL="0" marR="0" lvl="0" indent="0" algn="ctr" rtl="0">
              <a:lnSpc>
                <a:spcPct val="90000"/>
              </a:lnSpc>
              <a:spcBef>
                <a:spcPts val="8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64" name="Shape 1064"/>
          <p:cNvSpPr/>
          <p:nvPr/>
        </p:nvSpPr>
        <p:spPr>
          <a:xfrm rot="10800000">
            <a:off x="5810941" y="-19"/>
            <a:ext cx="3324900" cy="1383300"/>
          </a:xfrm>
          <a:prstGeom prst="rtTriangle">
            <a:avLst/>
          </a:prstGeom>
          <a:solidFill>
            <a:srgbClr val="00A2E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Font typeface="Calibri"/>
              <a:buNone/>
            </a:pPr>
            <a:r>
              <a:rPr lang="ja-JP" sz="1400" b="0" i="0" u="none" strike="noStrike" cap="none">
                <a:solidFill>
                  <a:schemeClr val="dk1"/>
                </a:solidFill>
                <a:latin typeface="Calibri"/>
                <a:sym typeface="Calibri"/>
              </a:rPr>
              <a:t>i</a:t>
            </a:r>
            <a:endParaRPr lang="ja-JP" sz="1100"/>
          </a:p>
        </p:txBody>
      </p:sp>
      <p:sp>
        <p:nvSpPr>
          <p:cNvPr id="1065" name="Shape 1065"/>
          <p:cNvSpPr/>
          <p:nvPr/>
        </p:nvSpPr>
        <p:spPr>
          <a:xfrm rot="10800000">
            <a:off x="7572819" y="111"/>
            <a:ext cx="1575000" cy="2487300"/>
          </a:xfrm>
          <a:prstGeom prst="rtTriangle">
            <a:avLst/>
          </a:prstGeom>
          <a:solidFill>
            <a:srgbClr val="000000"/>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Font typeface="Calibri"/>
              <a:buNone/>
            </a:pPr>
            <a:endParaRPr sz="1400" b="0" i="0" u="none" strike="noStrike" cap="none">
              <a:solidFill>
                <a:schemeClr val="dk1"/>
              </a:solidFill>
              <a:latin typeface="Calibri"/>
              <a:ea typeface="Calibri"/>
              <a:cs typeface="Calibri"/>
              <a:sym typeface="Calibri"/>
            </a:endParaRPr>
          </a:p>
        </p:txBody>
      </p:sp>
      <p:pic>
        <p:nvPicPr>
          <p:cNvPr id="1066" name="Shape 1066" descr="Robotiq-logo-letter.jpg"/>
          <p:cNvPicPr preferRelativeResize="0"/>
          <p:nvPr/>
        </p:nvPicPr>
        <p:blipFill rotWithShape="1">
          <a:blip r:embed="rId2">
            <a:alphaModFix/>
          </a:blip>
          <a:srcRect/>
          <a:stretch/>
        </p:blipFill>
        <p:spPr>
          <a:xfrm>
            <a:off x="250688" y="309131"/>
            <a:ext cx="2250600" cy="554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95"/>
        <p:cNvGrpSpPr/>
        <p:nvPr/>
      </p:nvGrpSpPr>
      <p:grpSpPr>
        <a:xfrm>
          <a:off x="0" y="0"/>
          <a:ext cx="0" cy="0"/>
          <a:chOff x="0" y="0"/>
          <a:chExt cx="0" cy="0"/>
        </a:xfrm>
      </p:grpSpPr>
      <p:pic>
        <p:nvPicPr>
          <p:cNvPr id="96" name="Shape 96"/>
          <p:cNvPicPr preferRelativeResize="0"/>
          <p:nvPr/>
        </p:nvPicPr>
        <p:blipFill>
          <a:blip r:embed="rId2">
            <a:alphaModFix/>
          </a:blip>
          <a:stretch>
            <a:fillRect/>
          </a:stretch>
        </p:blipFill>
        <p:spPr>
          <a:xfrm>
            <a:off x="893400" y="2227950"/>
            <a:ext cx="7357210" cy="687600"/>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Design - Integrate - Operate Steps 1">
  <p:cSld name="Design - Integrate - Operate Steps">
    <p:spTree>
      <p:nvGrpSpPr>
        <p:cNvPr id="1" name="Shape 1067"/>
        <p:cNvGrpSpPr/>
        <p:nvPr/>
      </p:nvGrpSpPr>
      <p:grpSpPr>
        <a:xfrm>
          <a:off x="0" y="0"/>
          <a:ext cx="0" cy="0"/>
          <a:chOff x="0" y="0"/>
          <a:chExt cx="0" cy="0"/>
        </a:xfrm>
      </p:grpSpPr>
      <p:pic>
        <p:nvPicPr>
          <p:cNvPr id="1068" name="Shape 1068"/>
          <p:cNvPicPr preferRelativeResize="0"/>
          <p:nvPr/>
        </p:nvPicPr>
        <p:blipFill rotWithShape="1">
          <a:blip r:embed="rId2">
            <a:alphaModFix/>
          </a:blip>
          <a:srcRect/>
          <a:stretch/>
        </p:blipFill>
        <p:spPr>
          <a:xfrm>
            <a:off x="1330070" y="969362"/>
            <a:ext cx="5826300" cy="4305900"/>
          </a:xfrm>
          <a:prstGeom prst="rect">
            <a:avLst/>
          </a:prstGeom>
          <a:noFill/>
          <a:ln>
            <a:noFill/>
          </a:ln>
        </p:spPr>
      </p:pic>
      <p:pic>
        <p:nvPicPr>
          <p:cNvPr id="1069" name="Shape 1069" descr="Lean-Robotics-Logo.png"/>
          <p:cNvPicPr preferRelativeResize="0"/>
          <p:nvPr/>
        </p:nvPicPr>
        <p:blipFill rotWithShape="1">
          <a:blip r:embed="rId3">
            <a:alphaModFix/>
          </a:blip>
          <a:srcRect/>
          <a:stretch/>
        </p:blipFill>
        <p:spPr>
          <a:xfrm>
            <a:off x="394512" y="377650"/>
            <a:ext cx="8355000" cy="468600"/>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Operate Blue 1">
  <p:cSld name="Operate Blue">
    <p:bg>
      <p:bgPr>
        <a:solidFill>
          <a:srgbClr val="00A9E9"/>
        </a:solidFill>
        <a:effectLst/>
      </p:bgPr>
    </p:bg>
    <p:spTree>
      <p:nvGrpSpPr>
        <p:cNvPr id="1" name="Shape 1070"/>
        <p:cNvGrpSpPr/>
        <p:nvPr/>
      </p:nvGrpSpPr>
      <p:grpSpPr>
        <a:xfrm>
          <a:off x="0" y="0"/>
          <a:ext cx="0" cy="0"/>
          <a:chOff x="0" y="0"/>
          <a:chExt cx="0" cy="0"/>
        </a:xfrm>
      </p:grpSpPr>
      <p:pic>
        <p:nvPicPr>
          <p:cNvPr id="1071" name="Shape 1071"/>
          <p:cNvPicPr preferRelativeResize="0"/>
          <p:nvPr/>
        </p:nvPicPr>
        <p:blipFill rotWithShape="1">
          <a:blip r:embed="rId2">
            <a:alphaModFix/>
          </a:blip>
          <a:srcRect/>
          <a:stretch/>
        </p:blipFill>
        <p:spPr>
          <a:xfrm>
            <a:off x="893400" y="2227949"/>
            <a:ext cx="7357200" cy="687600"/>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2"/>
        <p:cNvGrpSpPr/>
        <p:nvPr/>
      </p:nvGrpSpPr>
      <p:grpSpPr>
        <a:xfrm>
          <a:off x="0" y="0"/>
          <a:ext cx="0" cy="0"/>
          <a:chOff x="0" y="0"/>
          <a:chExt cx="0" cy="0"/>
        </a:xfrm>
      </p:grpSpPr>
      <p:sp>
        <p:nvSpPr>
          <p:cNvPr id="1073" name="Shape 1073"/>
          <p:cNvSpPr txBox="1">
            <a:spLocks noGrp="1"/>
          </p:cNvSpPr>
          <p:nvPr>
            <p:ph type="title"/>
          </p:nvPr>
        </p:nvSpPr>
        <p:spPr>
          <a:xfrm>
            <a:off x="688830" y="273843"/>
            <a:ext cx="8208900" cy="5475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SzPts val="1100"/>
              <a:buNone/>
              <a:defRPr sz="2700" i="0" u="none" strike="noStrike" cap="none"/>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074" name="Shape 1074"/>
          <p:cNvSpPr txBox="1">
            <a:spLocks noGrp="1"/>
          </p:cNvSpPr>
          <p:nvPr>
            <p:ph type="body" idx="1"/>
          </p:nvPr>
        </p:nvSpPr>
        <p:spPr>
          <a:xfrm>
            <a:off x="628650" y="1052624"/>
            <a:ext cx="8237400" cy="36930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rtl="0">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rtl="0">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rtl="0">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rtl="0">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rtl="0">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pic>
        <p:nvPicPr>
          <p:cNvPr id="1075" name="Shape 1075" descr="Bande-gradient.png"/>
          <p:cNvPicPr preferRelativeResize="0"/>
          <p:nvPr/>
        </p:nvPicPr>
        <p:blipFill rotWithShape="1">
          <a:blip r:embed="rId2">
            <a:alphaModFix/>
          </a:blip>
          <a:srcRect/>
          <a:stretch/>
        </p:blipFill>
        <p:spPr>
          <a:xfrm rot="5400000" flipH="1">
            <a:off x="171525" y="174578"/>
            <a:ext cx="371400" cy="714300"/>
          </a:xfrm>
          <a:prstGeom prst="rect">
            <a:avLst/>
          </a:prstGeom>
          <a:noFill/>
          <a:ln>
            <a:noFill/>
          </a:ln>
        </p:spPr>
      </p:pic>
      <p:cxnSp>
        <p:nvCxnSpPr>
          <p:cNvPr id="1076" name="Shape 1076"/>
          <p:cNvCxnSpPr/>
          <p:nvPr/>
        </p:nvCxnSpPr>
        <p:spPr>
          <a:xfrm>
            <a:off x="1694225" y="4656168"/>
            <a:ext cx="0" cy="253800"/>
          </a:xfrm>
          <a:prstGeom prst="straightConnector1">
            <a:avLst/>
          </a:prstGeom>
          <a:noFill/>
          <a:ln w="9525" cap="flat" cmpd="sng">
            <a:solidFill>
              <a:schemeClr val="dk2"/>
            </a:solidFill>
            <a:prstDash val="solid"/>
            <a:round/>
            <a:headEnd type="none" w="sm" len="sm"/>
            <a:tailEnd type="none" w="sm" len="sm"/>
          </a:ln>
        </p:spPr>
      </p:cxnSp>
      <p:pic>
        <p:nvPicPr>
          <p:cNvPr id="1077" name="Shape 1077" descr="LOGO-COULEUR-01.png"/>
          <p:cNvPicPr preferRelativeResize="0"/>
          <p:nvPr/>
        </p:nvPicPr>
        <p:blipFill rotWithShape="1">
          <a:blip r:embed="rId3">
            <a:alphaModFix/>
          </a:blip>
          <a:srcRect t="13270" b="13657"/>
          <a:stretch/>
        </p:blipFill>
        <p:spPr>
          <a:xfrm>
            <a:off x="484525" y="4680775"/>
            <a:ext cx="1247400" cy="301500"/>
          </a:xfrm>
          <a:prstGeom prst="rect">
            <a:avLst/>
          </a:prstGeom>
          <a:noFill/>
          <a:ln>
            <a:noFill/>
          </a:ln>
        </p:spPr>
      </p:pic>
      <p:pic>
        <p:nvPicPr>
          <p:cNvPr id="1078" name="Shape 1078"/>
          <p:cNvPicPr preferRelativeResize="0"/>
          <p:nvPr/>
        </p:nvPicPr>
        <p:blipFill rotWithShape="1">
          <a:blip r:embed="rId4">
            <a:alphaModFix/>
          </a:blip>
          <a:srcRect/>
          <a:stretch/>
        </p:blipFill>
        <p:spPr>
          <a:xfrm>
            <a:off x="1815451" y="4600925"/>
            <a:ext cx="1010100" cy="309300"/>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079"/>
        <p:cNvGrpSpPr/>
        <p:nvPr/>
      </p:nvGrpSpPr>
      <p:grpSpPr>
        <a:xfrm>
          <a:off x="0" y="0"/>
          <a:ext cx="0" cy="0"/>
          <a:chOff x="0" y="0"/>
          <a:chExt cx="0" cy="0"/>
        </a:xfrm>
      </p:grpSpPr>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080"/>
        <p:cNvGrpSpPr/>
        <p:nvPr/>
      </p:nvGrpSpPr>
      <p:grpSpPr>
        <a:xfrm>
          <a:off x="0" y="0"/>
          <a:ext cx="0" cy="0"/>
          <a:chOff x="0" y="0"/>
          <a:chExt cx="0" cy="0"/>
        </a:xfrm>
      </p:grpSpPr>
      <p:sp>
        <p:nvSpPr>
          <p:cNvPr id="1081" name="Shape 1081"/>
          <p:cNvSpPr txBox="1">
            <a:spLocks noGrp="1"/>
          </p:cNvSpPr>
          <p:nvPr>
            <p:ph type="title"/>
          </p:nvPr>
        </p:nvSpPr>
        <p:spPr>
          <a:xfrm>
            <a:off x="664001" y="273844"/>
            <a:ext cx="7886700" cy="53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19A1DB"/>
              </a:buClr>
              <a:buSzPts val="1100"/>
              <a:buNone/>
              <a:defRPr sz="2700" b="1" i="0" u="none" strike="noStrike" cap="none">
                <a:solidFill>
                  <a:srgbClr val="19A1DB"/>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pic>
        <p:nvPicPr>
          <p:cNvPr id="1082" name="Shape 1082" descr="Bande-gradient.png"/>
          <p:cNvPicPr preferRelativeResize="0"/>
          <p:nvPr/>
        </p:nvPicPr>
        <p:blipFill rotWithShape="1">
          <a:blip r:embed="rId2">
            <a:alphaModFix/>
          </a:blip>
          <a:srcRect/>
          <a:stretch/>
        </p:blipFill>
        <p:spPr>
          <a:xfrm rot="5400000" flipH="1">
            <a:off x="171525" y="182569"/>
            <a:ext cx="371400" cy="714300"/>
          </a:xfrm>
          <a:prstGeom prst="rect">
            <a:avLst/>
          </a:prstGeom>
          <a:noFill/>
          <a:ln>
            <a:noFill/>
          </a:ln>
        </p:spPr>
      </p:pic>
      <p:cxnSp>
        <p:nvCxnSpPr>
          <p:cNvPr id="1083" name="Shape 1083"/>
          <p:cNvCxnSpPr/>
          <p:nvPr/>
        </p:nvCxnSpPr>
        <p:spPr>
          <a:xfrm>
            <a:off x="1694225" y="4656168"/>
            <a:ext cx="0" cy="253800"/>
          </a:xfrm>
          <a:prstGeom prst="straightConnector1">
            <a:avLst/>
          </a:prstGeom>
          <a:noFill/>
          <a:ln w="9525" cap="flat" cmpd="sng">
            <a:solidFill>
              <a:schemeClr val="dk2"/>
            </a:solidFill>
            <a:prstDash val="solid"/>
            <a:round/>
            <a:headEnd type="none" w="sm" len="sm"/>
            <a:tailEnd type="none" w="sm" len="sm"/>
          </a:ln>
        </p:spPr>
      </p:cxnSp>
      <p:pic>
        <p:nvPicPr>
          <p:cNvPr id="1084" name="Shape 1084" descr="LOGO-COULEUR-01.png"/>
          <p:cNvPicPr preferRelativeResize="0"/>
          <p:nvPr/>
        </p:nvPicPr>
        <p:blipFill rotWithShape="1">
          <a:blip r:embed="rId3">
            <a:alphaModFix/>
          </a:blip>
          <a:srcRect t="13270" b="13657"/>
          <a:stretch/>
        </p:blipFill>
        <p:spPr>
          <a:xfrm>
            <a:off x="484525" y="4680775"/>
            <a:ext cx="1247400" cy="301500"/>
          </a:xfrm>
          <a:prstGeom prst="rect">
            <a:avLst/>
          </a:prstGeom>
          <a:noFill/>
          <a:ln>
            <a:noFill/>
          </a:ln>
        </p:spPr>
      </p:pic>
      <p:pic>
        <p:nvPicPr>
          <p:cNvPr id="1085" name="Shape 1085"/>
          <p:cNvPicPr preferRelativeResize="0"/>
          <p:nvPr/>
        </p:nvPicPr>
        <p:blipFill rotWithShape="1">
          <a:blip r:embed="rId4">
            <a:alphaModFix/>
          </a:blip>
          <a:srcRect/>
          <a:stretch/>
        </p:blipFill>
        <p:spPr>
          <a:xfrm>
            <a:off x="1815451" y="4600925"/>
            <a:ext cx="1010100" cy="309300"/>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Insights 1">
  <p:cSld name="Insights">
    <p:spTree>
      <p:nvGrpSpPr>
        <p:cNvPr id="1" name="Shape 1086"/>
        <p:cNvGrpSpPr/>
        <p:nvPr/>
      </p:nvGrpSpPr>
      <p:grpSpPr>
        <a:xfrm>
          <a:off x="0" y="0"/>
          <a:ext cx="0" cy="0"/>
          <a:chOff x="0" y="0"/>
          <a:chExt cx="0" cy="0"/>
        </a:xfrm>
      </p:grpSpPr>
      <p:pic>
        <p:nvPicPr>
          <p:cNvPr id="1087" name="Shape 1087"/>
          <p:cNvPicPr preferRelativeResize="0"/>
          <p:nvPr/>
        </p:nvPicPr>
        <p:blipFill rotWithShape="1">
          <a:blip r:embed="rId2">
            <a:alphaModFix/>
          </a:blip>
          <a:srcRect/>
          <a:stretch/>
        </p:blipFill>
        <p:spPr>
          <a:xfrm>
            <a:off x="-332475" y="218226"/>
            <a:ext cx="2881500" cy="642600"/>
          </a:xfrm>
          <a:prstGeom prst="rect">
            <a:avLst/>
          </a:prstGeom>
          <a:noFill/>
          <a:ln>
            <a:noFill/>
          </a:ln>
        </p:spPr>
      </p:pic>
      <p:pic>
        <p:nvPicPr>
          <p:cNvPr id="1088" name="Shape 1088"/>
          <p:cNvPicPr preferRelativeResize="0"/>
          <p:nvPr/>
        </p:nvPicPr>
        <p:blipFill rotWithShape="1">
          <a:blip r:embed="rId3">
            <a:alphaModFix/>
          </a:blip>
          <a:srcRect/>
          <a:stretch/>
        </p:blipFill>
        <p:spPr>
          <a:xfrm>
            <a:off x="5634975" y="1941988"/>
            <a:ext cx="1881000" cy="2055000"/>
          </a:xfrm>
          <a:prstGeom prst="rect">
            <a:avLst/>
          </a:prstGeom>
          <a:noFill/>
          <a:ln>
            <a:noFill/>
          </a:ln>
        </p:spPr>
      </p:pic>
      <p:pic>
        <p:nvPicPr>
          <p:cNvPr id="1089" name="Shape 1089"/>
          <p:cNvPicPr preferRelativeResize="0"/>
          <p:nvPr/>
        </p:nvPicPr>
        <p:blipFill rotWithShape="1">
          <a:blip r:embed="rId4">
            <a:alphaModFix/>
          </a:blip>
          <a:srcRect/>
          <a:stretch/>
        </p:blipFill>
        <p:spPr>
          <a:xfrm>
            <a:off x="4446475" y="1146512"/>
            <a:ext cx="4258200" cy="574500"/>
          </a:xfrm>
          <a:prstGeom prst="rect">
            <a:avLst/>
          </a:prstGeom>
          <a:noFill/>
          <a:ln>
            <a:noFill/>
          </a:ln>
        </p:spPr>
      </p:pic>
      <p:pic>
        <p:nvPicPr>
          <p:cNvPr id="1090" name="Shape 1090"/>
          <p:cNvPicPr preferRelativeResize="0"/>
          <p:nvPr/>
        </p:nvPicPr>
        <p:blipFill rotWithShape="1">
          <a:blip r:embed="rId5">
            <a:alphaModFix/>
          </a:blip>
          <a:srcRect/>
          <a:stretch/>
        </p:blipFill>
        <p:spPr>
          <a:xfrm>
            <a:off x="1553312" y="1176087"/>
            <a:ext cx="1534200" cy="2727600"/>
          </a:xfrm>
          <a:prstGeom prst="rect">
            <a:avLst/>
          </a:prstGeom>
          <a:noFill/>
          <a:ln>
            <a:noFill/>
          </a:ln>
        </p:spPr>
      </p:pic>
      <p:pic>
        <p:nvPicPr>
          <p:cNvPr id="1091" name="Shape 1091" descr="Operate-Logo.png"/>
          <p:cNvPicPr preferRelativeResize="0"/>
          <p:nvPr/>
        </p:nvPicPr>
        <p:blipFill rotWithShape="1">
          <a:blip r:embed="rId6">
            <a:alphaModFix/>
          </a:blip>
          <a:srcRect/>
          <a:stretch/>
        </p:blipFill>
        <p:spPr>
          <a:xfrm>
            <a:off x="4629325" y="218225"/>
            <a:ext cx="4392600" cy="410700"/>
          </a:xfrm>
          <a:prstGeom prst="rect">
            <a:avLst/>
          </a:prstGeom>
          <a:noFill/>
          <a:ln>
            <a:noFill/>
          </a:ln>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Layout with title and subtitle 1">
  <p:cSld name="Layout with title and subtitle">
    <p:spTree>
      <p:nvGrpSpPr>
        <p:cNvPr id="1" name="Shape 1092"/>
        <p:cNvGrpSpPr/>
        <p:nvPr/>
      </p:nvGrpSpPr>
      <p:grpSpPr>
        <a:xfrm>
          <a:off x="0" y="0"/>
          <a:ext cx="0" cy="0"/>
          <a:chOff x="0" y="0"/>
          <a:chExt cx="0" cy="0"/>
        </a:xfrm>
      </p:grpSpPr>
      <p:pic>
        <p:nvPicPr>
          <p:cNvPr id="1093" name="Shape 1093" descr="Bande-gradient.png"/>
          <p:cNvPicPr preferRelativeResize="0"/>
          <p:nvPr/>
        </p:nvPicPr>
        <p:blipFill rotWithShape="1">
          <a:blip r:embed="rId2">
            <a:alphaModFix/>
          </a:blip>
          <a:srcRect/>
          <a:stretch/>
        </p:blipFill>
        <p:spPr>
          <a:xfrm rot="5400000">
            <a:off x="437450" y="91500"/>
            <a:ext cx="292200" cy="696300"/>
          </a:xfrm>
          <a:prstGeom prst="rect">
            <a:avLst/>
          </a:prstGeom>
          <a:noFill/>
          <a:ln>
            <a:noFill/>
          </a:ln>
        </p:spPr>
      </p:pic>
      <p:sp>
        <p:nvSpPr>
          <p:cNvPr id="1094" name="Shape 1094"/>
          <p:cNvSpPr txBox="1">
            <a:spLocks noGrp="1"/>
          </p:cNvSpPr>
          <p:nvPr>
            <p:ph type="sldNum" idx="12"/>
          </p:nvPr>
        </p:nvSpPr>
        <p:spPr>
          <a:xfrm>
            <a:off x="8380257" y="4610913"/>
            <a:ext cx="548700" cy="3936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cxnSp>
        <p:nvCxnSpPr>
          <p:cNvPr id="1095" name="Shape 1095"/>
          <p:cNvCxnSpPr/>
          <p:nvPr/>
        </p:nvCxnSpPr>
        <p:spPr>
          <a:xfrm>
            <a:off x="1694225" y="4656168"/>
            <a:ext cx="0" cy="253800"/>
          </a:xfrm>
          <a:prstGeom prst="straightConnector1">
            <a:avLst/>
          </a:prstGeom>
          <a:noFill/>
          <a:ln w="9525" cap="flat" cmpd="sng">
            <a:solidFill>
              <a:schemeClr val="dk2"/>
            </a:solidFill>
            <a:prstDash val="solid"/>
            <a:round/>
            <a:headEnd type="none" w="sm" len="sm"/>
            <a:tailEnd type="none" w="sm" len="sm"/>
          </a:ln>
        </p:spPr>
      </p:cxnSp>
      <p:pic>
        <p:nvPicPr>
          <p:cNvPr id="1096" name="Shape 1096" descr="LOGO-COULEUR-01.png"/>
          <p:cNvPicPr preferRelativeResize="0"/>
          <p:nvPr/>
        </p:nvPicPr>
        <p:blipFill rotWithShape="1">
          <a:blip r:embed="rId3">
            <a:alphaModFix/>
          </a:blip>
          <a:srcRect t="13270" b="13657"/>
          <a:stretch/>
        </p:blipFill>
        <p:spPr>
          <a:xfrm>
            <a:off x="484525" y="4680775"/>
            <a:ext cx="1247400" cy="301500"/>
          </a:xfrm>
          <a:prstGeom prst="rect">
            <a:avLst/>
          </a:prstGeom>
          <a:noFill/>
          <a:ln>
            <a:noFill/>
          </a:ln>
        </p:spPr>
      </p:pic>
      <p:sp>
        <p:nvSpPr>
          <p:cNvPr id="1097" name="Shape 1097"/>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sp>
        <p:nvSpPr>
          <p:cNvPr id="1098" name="Shape 1098"/>
          <p:cNvSpPr txBox="1">
            <a:spLocks noGrp="1"/>
          </p:cNvSpPr>
          <p:nvPr>
            <p:ph type="title"/>
          </p:nvPr>
        </p:nvSpPr>
        <p:spPr>
          <a:xfrm>
            <a:off x="930725" y="195575"/>
            <a:ext cx="7723500" cy="467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A2E1"/>
              </a:buClr>
              <a:buSzPts val="1100"/>
              <a:buFont typeface="Calibri"/>
              <a:buNone/>
              <a:defRPr sz="3000" b="1" i="0" u="none" strike="noStrike" cap="none">
                <a:solidFill>
                  <a:srgbClr val="00A2E1"/>
                </a:solidFill>
                <a:latin typeface="Calibri"/>
                <a:ea typeface="Calibri"/>
                <a:cs typeface="Calibri"/>
                <a:sym typeface="Calibri"/>
              </a:defRPr>
            </a:lvl1pPr>
            <a:lvl2pPr lvl="1" indent="0" rtl="0">
              <a:spcBef>
                <a:spcPts val="0"/>
              </a:spcBef>
              <a:spcAft>
                <a:spcPts val="0"/>
              </a:spcAft>
              <a:buSzPts val="1100"/>
              <a:buFont typeface="Arial"/>
              <a:buNone/>
              <a:defRPr sz="1400"/>
            </a:lvl2pPr>
            <a:lvl3pPr lvl="2" indent="0" rtl="0">
              <a:spcBef>
                <a:spcPts val="0"/>
              </a:spcBef>
              <a:spcAft>
                <a:spcPts val="0"/>
              </a:spcAft>
              <a:buSzPts val="1100"/>
              <a:buFont typeface="Arial"/>
              <a:buNone/>
              <a:defRPr sz="1400"/>
            </a:lvl3pPr>
            <a:lvl4pPr lvl="3" indent="0" rtl="0">
              <a:spcBef>
                <a:spcPts val="0"/>
              </a:spcBef>
              <a:spcAft>
                <a:spcPts val="0"/>
              </a:spcAft>
              <a:buSzPts val="1100"/>
              <a:buFont typeface="Arial"/>
              <a:buNone/>
              <a:defRPr sz="1400"/>
            </a:lvl4pPr>
            <a:lvl5pPr lvl="4" indent="0" rtl="0">
              <a:spcBef>
                <a:spcPts val="0"/>
              </a:spcBef>
              <a:spcAft>
                <a:spcPts val="0"/>
              </a:spcAft>
              <a:buSzPts val="1100"/>
              <a:buFont typeface="Arial"/>
              <a:buNone/>
              <a:defRPr sz="1400"/>
            </a:lvl5pPr>
            <a:lvl6pPr lvl="5" indent="0" rtl="0">
              <a:spcBef>
                <a:spcPts val="0"/>
              </a:spcBef>
              <a:spcAft>
                <a:spcPts val="0"/>
              </a:spcAft>
              <a:buSzPts val="1100"/>
              <a:buFont typeface="Arial"/>
              <a:buNone/>
              <a:defRPr sz="1400"/>
            </a:lvl6pPr>
            <a:lvl7pPr lvl="6" indent="0" rtl="0">
              <a:spcBef>
                <a:spcPts val="0"/>
              </a:spcBef>
              <a:spcAft>
                <a:spcPts val="0"/>
              </a:spcAft>
              <a:buSzPts val="1100"/>
              <a:buFont typeface="Arial"/>
              <a:buNone/>
              <a:defRPr sz="1400"/>
            </a:lvl7pPr>
            <a:lvl8pPr lvl="7" indent="0" rtl="0">
              <a:spcBef>
                <a:spcPts val="0"/>
              </a:spcBef>
              <a:spcAft>
                <a:spcPts val="0"/>
              </a:spcAft>
              <a:buSzPts val="1100"/>
              <a:buFont typeface="Arial"/>
              <a:buNone/>
              <a:defRPr sz="1400"/>
            </a:lvl8pPr>
            <a:lvl9pPr lvl="8" indent="0" rtl="0">
              <a:spcBef>
                <a:spcPts val="0"/>
              </a:spcBef>
              <a:spcAft>
                <a:spcPts val="0"/>
              </a:spcAft>
              <a:buSzPts val="1100"/>
              <a:buFont typeface="Arial"/>
              <a:buNone/>
              <a:defRPr sz="1400"/>
            </a:lvl9pPr>
          </a:lstStyle>
          <a:p>
            <a:endParaRPr/>
          </a:p>
        </p:txBody>
      </p:sp>
      <p:sp>
        <p:nvSpPr>
          <p:cNvPr id="1099" name="Shape 1099"/>
          <p:cNvSpPr txBox="1">
            <a:spLocks noGrp="1"/>
          </p:cNvSpPr>
          <p:nvPr>
            <p:ph type="subTitle" idx="1"/>
          </p:nvPr>
        </p:nvSpPr>
        <p:spPr>
          <a:xfrm>
            <a:off x="1075975" y="1003475"/>
            <a:ext cx="7578300" cy="3936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00A2E1"/>
              </a:buClr>
              <a:buSzPts val="1100"/>
              <a:buFont typeface="Arial"/>
              <a:buNone/>
              <a:defRPr sz="2400" b="1" i="0" u="none" strike="noStrike" cap="none">
                <a:solidFill>
                  <a:srgbClr val="00A2E1"/>
                </a:solidFill>
                <a:latin typeface="Calibri"/>
                <a:ea typeface="Calibri"/>
                <a:cs typeface="Calibri"/>
                <a:sym typeface="Calibri"/>
              </a:defRPr>
            </a:lvl1pPr>
            <a:lvl2pPr marL="520700" marR="0" lvl="1" indent="-177800" algn="l" rtl="0">
              <a:lnSpc>
                <a:spcPct val="90000"/>
              </a:lnSpc>
              <a:spcBef>
                <a:spcPts val="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2pPr>
            <a:lvl3pPr marL="863600" marR="0" lvl="2" indent="-177800" algn="l" rtl="0">
              <a:lnSpc>
                <a:spcPct val="90000"/>
              </a:lnSpc>
              <a:spcBef>
                <a:spcPts val="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3pPr>
            <a:lvl4pPr marL="1206500" marR="0" lvl="3"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4pPr>
            <a:lvl5pPr marL="1549400" marR="0" lvl="4"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5pPr>
            <a:lvl6pPr marL="1892300" marR="0" lvl="5"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6pPr>
            <a:lvl7pPr marL="2235200" marR="0" lvl="6"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7pPr>
            <a:lvl8pPr marL="2578100" marR="0" lvl="7"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8pPr>
            <a:lvl9pPr marL="2921000" marR="0" lvl="8"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00" name="Shape 1100"/>
          <p:cNvSpPr txBox="1">
            <a:spLocks noGrp="1"/>
          </p:cNvSpPr>
          <p:nvPr>
            <p:ph type="body" idx="2"/>
          </p:nvPr>
        </p:nvSpPr>
        <p:spPr>
          <a:xfrm>
            <a:off x="1076050" y="1496600"/>
            <a:ext cx="7578300" cy="30477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81000" algn="l" rtl="0">
              <a:lnSpc>
                <a:spcPct val="9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101" name="Shape 1101"/>
          <p:cNvPicPr preferRelativeResize="0"/>
          <p:nvPr/>
        </p:nvPicPr>
        <p:blipFill rotWithShape="1">
          <a:blip r:embed="rId4">
            <a:alphaModFix/>
          </a:blip>
          <a:srcRect/>
          <a:stretch/>
        </p:blipFill>
        <p:spPr>
          <a:xfrm>
            <a:off x="1815451" y="4600925"/>
            <a:ext cx="1010100" cy="309300"/>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Last-Page-B 1">
  <p:cSld name="Last-Page-B">
    <p:spTree>
      <p:nvGrpSpPr>
        <p:cNvPr id="1" name="Shape 1102"/>
        <p:cNvGrpSpPr/>
        <p:nvPr/>
      </p:nvGrpSpPr>
      <p:grpSpPr>
        <a:xfrm>
          <a:off x="0" y="0"/>
          <a:ext cx="0" cy="0"/>
          <a:chOff x="0" y="0"/>
          <a:chExt cx="0" cy="0"/>
        </a:xfrm>
      </p:grpSpPr>
      <p:pic>
        <p:nvPicPr>
          <p:cNvPr id="1103" name="Shape 1103" descr="Portion-gripper-2.jpg"/>
          <p:cNvPicPr preferRelativeResize="0"/>
          <p:nvPr/>
        </p:nvPicPr>
        <p:blipFill rotWithShape="1">
          <a:blip r:embed="rId2">
            <a:alphaModFix/>
          </a:blip>
          <a:srcRect/>
          <a:stretch/>
        </p:blipFill>
        <p:spPr>
          <a:xfrm>
            <a:off x="-25" y="1072"/>
            <a:ext cx="6858000" cy="5142300"/>
          </a:xfrm>
          <a:prstGeom prst="rect">
            <a:avLst/>
          </a:prstGeom>
          <a:noFill/>
          <a:ln>
            <a:noFill/>
          </a:ln>
        </p:spPr>
      </p:pic>
      <p:pic>
        <p:nvPicPr>
          <p:cNvPr id="1104" name="Shape 1104" descr="Robotiq-logo-letter.jpg"/>
          <p:cNvPicPr preferRelativeResize="0"/>
          <p:nvPr/>
        </p:nvPicPr>
        <p:blipFill rotWithShape="1">
          <a:blip r:embed="rId3">
            <a:alphaModFix/>
          </a:blip>
          <a:srcRect/>
          <a:stretch/>
        </p:blipFill>
        <p:spPr>
          <a:xfrm>
            <a:off x="3236726" y="1183787"/>
            <a:ext cx="2551500" cy="628500"/>
          </a:xfrm>
          <a:prstGeom prst="rect">
            <a:avLst/>
          </a:prstGeom>
          <a:noFill/>
          <a:ln>
            <a:noFill/>
          </a:ln>
        </p:spPr>
      </p:pic>
      <p:sp>
        <p:nvSpPr>
          <p:cNvPr id="1105" name="Shape 1105"/>
          <p:cNvSpPr/>
          <p:nvPr/>
        </p:nvSpPr>
        <p:spPr>
          <a:xfrm rot="10800000">
            <a:off x="4710600" y="-18"/>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r>
              <a:rPr lang="ja-JP" sz="1800">
                <a:solidFill>
                  <a:schemeClr val="dk1"/>
                </a:solidFill>
                <a:latin typeface="Calibri"/>
                <a:sym typeface="Calibri"/>
              </a:rPr>
              <a:t>i</a:t>
            </a:r>
            <a:endParaRPr lang="ja-JP" sz="1100"/>
          </a:p>
        </p:txBody>
      </p:sp>
      <p:sp>
        <p:nvSpPr>
          <p:cNvPr id="1106" name="Shape 1106"/>
          <p:cNvSpPr/>
          <p:nvPr/>
        </p:nvSpPr>
        <p:spPr>
          <a:xfrm rot="10800000">
            <a:off x="70411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sp>
        <p:nvSpPr>
          <p:cNvPr id="1107" name="Shape 1107"/>
          <p:cNvSpPr txBox="1"/>
          <p:nvPr/>
        </p:nvSpPr>
        <p:spPr>
          <a:xfrm>
            <a:off x="7565167" y="4521300"/>
            <a:ext cx="1518000" cy="35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Hind"/>
              <a:buNone/>
            </a:pPr>
            <a:r>
              <a:rPr lang="ja-JP" sz="1800" b="1">
                <a:solidFill>
                  <a:schemeClr val="dk1"/>
                </a:solidFill>
              </a:rPr>
              <a:t>robotiq.com</a:t>
            </a:r>
            <a:endParaRPr lang="ja-JP" sz="1100"/>
          </a:p>
        </p:txBody>
      </p:sp>
      <p:pic>
        <p:nvPicPr>
          <p:cNvPr id="1108" name="Shape 1108"/>
          <p:cNvPicPr preferRelativeResize="0"/>
          <p:nvPr/>
        </p:nvPicPr>
        <p:blipFill rotWithShape="1">
          <a:blip r:embed="rId4">
            <a:alphaModFix/>
          </a:blip>
          <a:srcRect/>
          <a:stretch/>
        </p:blipFill>
        <p:spPr>
          <a:xfrm>
            <a:off x="3355725" y="2146700"/>
            <a:ext cx="2551500" cy="780600"/>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1110"/>
        <p:cNvGrpSpPr/>
        <p:nvPr/>
      </p:nvGrpSpPr>
      <p:grpSpPr>
        <a:xfrm>
          <a:off x="0" y="0"/>
          <a:ext cx="0" cy="0"/>
          <a:chOff x="0" y="0"/>
          <a:chExt cx="0" cy="0"/>
        </a:xfrm>
      </p:grpSpPr>
      <p:pic>
        <p:nvPicPr>
          <p:cNvPr id="1111" name="Shape 1111"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1112" name="Shape 1112"/>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1113" name="Shape 1113"/>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114" name="Shape 1114"/>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15" name="Shape 1115"/>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16" name="Shape 1116"/>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117" name="Shape 1117"/>
          <p:cNvPicPr preferRelativeResize="0"/>
          <p:nvPr/>
        </p:nvPicPr>
        <p:blipFill>
          <a:blip r:embed="rId3">
            <a:alphaModFix/>
          </a:blip>
          <a:stretch>
            <a:fillRect/>
          </a:stretch>
        </p:blipFill>
        <p:spPr>
          <a:xfrm>
            <a:off x="6726559" y="4276025"/>
            <a:ext cx="2200167" cy="673200"/>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1118"/>
        <p:cNvGrpSpPr/>
        <p:nvPr/>
      </p:nvGrpSpPr>
      <p:grpSpPr>
        <a:xfrm>
          <a:off x="0" y="0"/>
          <a:ext cx="0" cy="0"/>
          <a:chOff x="0" y="0"/>
          <a:chExt cx="0" cy="0"/>
        </a:xfrm>
      </p:grpSpPr>
      <p:pic>
        <p:nvPicPr>
          <p:cNvPr id="1119" name="Shape 1119"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1120" name="Shape 1120"/>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1121" name="Shape 1121"/>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122" name="Shape 1122"/>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3" name="Shape 1123"/>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24" name="Shape 1124"/>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125" name="Shape 1125"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97"/>
        <p:cNvGrpSpPr/>
        <p:nvPr/>
      </p:nvGrpSpPr>
      <p:grpSpPr>
        <a:xfrm>
          <a:off x="0" y="0"/>
          <a:ext cx="0" cy="0"/>
          <a:chOff x="0" y="0"/>
          <a:chExt cx="0" cy="0"/>
        </a:xfrm>
      </p:grpSpPr>
      <p:pic>
        <p:nvPicPr>
          <p:cNvPr id="98" name="Shape 98"/>
          <p:cNvPicPr preferRelativeResize="0"/>
          <p:nvPr/>
        </p:nvPicPr>
        <p:blipFill>
          <a:blip r:embed="rId2">
            <a:extLst>
              <a:ext uri="{28A0092B-C50C-407E-A947-70E740481C1C}">
                <a14:useLocalDpi xmlns:a14="http://schemas.microsoft.com/office/drawing/2010/main" val="0"/>
              </a:ext>
            </a:extLst>
          </a:blip>
          <a:stretch>
            <a:fillRect/>
          </a:stretch>
        </p:blipFill>
        <p:spPr>
          <a:xfrm>
            <a:off x="-68637" y="2227955"/>
            <a:ext cx="7357213" cy="687590"/>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1126"/>
        <p:cNvGrpSpPr/>
        <p:nvPr/>
      </p:nvGrpSpPr>
      <p:grpSpPr>
        <a:xfrm>
          <a:off x="0" y="0"/>
          <a:ext cx="0" cy="0"/>
          <a:chOff x="0" y="0"/>
          <a:chExt cx="0" cy="0"/>
        </a:xfrm>
      </p:grpSpPr>
      <p:pic>
        <p:nvPicPr>
          <p:cNvPr id="1127" name="Shape 1127"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128" name="Shape 1128"/>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1129" name="Shape 1129"/>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1130" name="Shape 1130"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1131" name="Shape 1131"/>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32" name="Shape 1132"/>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33" name="Shape 1133"/>
          <p:cNvSpPr txBox="1">
            <a:spLocks noGrp="1"/>
          </p:cNvSpPr>
          <p:nvPr>
            <p:ph type="subTitle" idx="1"/>
          </p:nvPr>
        </p:nvSpPr>
        <p:spPr>
          <a:xfrm>
            <a:off x="1075975" y="1003475"/>
            <a:ext cx="75783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34" name="Shape 1134"/>
          <p:cNvSpPr txBox="1">
            <a:spLocks noGrp="1"/>
          </p:cNvSpPr>
          <p:nvPr>
            <p:ph type="body" idx="2"/>
          </p:nvPr>
        </p:nvSpPr>
        <p:spPr>
          <a:xfrm>
            <a:off x="1076050" y="1496600"/>
            <a:ext cx="7578300" cy="3047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135" name="Shape 1135"/>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1136"/>
        <p:cNvGrpSpPr/>
        <p:nvPr/>
      </p:nvGrpSpPr>
      <p:grpSpPr>
        <a:xfrm>
          <a:off x="0" y="0"/>
          <a:ext cx="0" cy="0"/>
          <a:chOff x="0" y="0"/>
          <a:chExt cx="0" cy="0"/>
        </a:xfrm>
      </p:grpSpPr>
      <p:pic>
        <p:nvPicPr>
          <p:cNvPr id="1137" name="Shape 1137"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138" name="Shape 1138"/>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1139" name="Shape 1139"/>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140" name="Shape 1140"/>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41" name="Shape 1141"/>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2" name="Shape 1142"/>
          <p:cNvSpPr txBox="1">
            <a:spLocks noGrp="1"/>
          </p:cNvSpPr>
          <p:nvPr>
            <p:ph type="body" idx="1"/>
          </p:nvPr>
        </p:nvSpPr>
        <p:spPr>
          <a:xfrm>
            <a:off x="1076050" y="809588"/>
            <a:ext cx="7578300" cy="3734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143" name="Shape 1143"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144" name="Shape 1144"/>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1145"/>
        <p:cNvGrpSpPr/>
        <p:nvPr/>
      </p:nvGrpSpPr>
      <p:grpSpPr>
        <a:xfrm>
          <a:off x="0" y="0"/>
          <a:ext cx="0" cy="0"/>
          <a:chOff x="0" y="0"/>
          <a:chExt cx="0" cy="0"/>
        </a:xfrm>
      </p:grpSpPr>
      <p:pic>
        <p:nvPicPr>
          <p:cNvPr id="1146" name="Shape 1146"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147" name="Shape 1147"/>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1148" name="Shape 1148"/>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149" name="Shape 1149"/>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50" name="Shape 1150"/>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151" name="Shape 1151"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152" name="Shape 1152"/>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1153"/>
        <p:cNvGrpSpPr/>
        <p:nvPr/>
      </p:nvGrpSpPr>
      <p:grpSpPr>
        <a:xfrm>
          <a:off x="0" y="0"/>
          <a:ext cx="0" cy="0"/>
          <a:chOff x="0" y="0"/>
          <a:chExt cx="0" cy="0"/>
        </a:xfrm>
      </p:grpSpPr>
      <p:cxnSp>
        <p:nvCxnSpPr>
          <p:cNvPr id="1154" name="Shape 1154"/>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155" name="Shape 1155"/>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pic>
        <p:nvPicPr>
          <p:cNvPr id="1156" name="Shape 1156"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1157" name="Shape 1157"/>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1158"/>
        <p:cNvGrpSpPr/>
        <p:nvPr/>
      </p:nvGrpSpPr>
      <p:grpSpPr>
        <a:xfrm>
          <a:off x="0" y="0"/>
          <a:ext cx="0" cy="0"/>
          <a:chOff x="0" y="0"/>
          <a:chExt cx="0" cy="0"/>
        </a:xfrm>
      </p:grpSpPr>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1159"/>
        <p:cNvGrpSpPr/>
        <p:nvPr/>
      </p:nvGrpSpPr>
      <p:grpSpPr>
        <a:xfrm>
          <a:off x="0" y="0"/>
          <a:ext cx="0" cy="0"/>
          <a:chOff x="0" y="0"/>
          <a:chExt cx="0" cy="0"/>
        </a:xfrm>
      </p:grpSpPr>
      <p:pic>
        <p:nvPicPr>
          <p:cNvPr id="1160" name="Shape 1160"/>
          <p:cNvPicPr preferRelativeResize="0"/>
          <p:nvPr/>
        </p:nvPicPr>
        <p:blipFill>
          <a:blip r:embed="rId2">
            <a:alphaModFix/>
          </a:blip>
          <a:stretch>
            <a:fillRect/>
          </a:stretch>
        </p:blipFill>
        <p:spPr>
          <a:xfrm>
            <a:off x="-894875" y="247925"/>
            <a:ext cx="4208350" cy="463900"/>
          </a:xfrm>
          <a:prstGeom prst="rect">
            <a:avLst/>
          </a:prstGeom>
          <a:noFill/>
          <a:ln>
            <a:noFill/>
          </a:ln>
        </p:spPr>
      </p:pic>
      <p:pic>
        <p:nvPicPr>
          <p:cNvPr id="1161" name="Shape 1161" descr="Design-Logo.png"/>
          <p:cNvPicPr preferRelativeResize="0"/>
          <p:nvPr/>
        </p:nvPicPr>
        <p:blipFill>
          <a:blip r:embed="rId3">
            <a:alphaModFix/>
          </a:blip>
          <a:stretch>
            <a:fillRect/>
          </a:stretch>
        </p:blipFill>
        <p:spPr>
          <a:xfrm>
            <a:off x="5068975" y="274607"/>
            <a:ext cx="3957350" cy="410525"/>
          </a:xfrm>
          <a:prstGeom prst="rect">
            <a:avLst/>
          </a:prstGeom>
          <a:noFill/>
          <a:ln>
            <a:noFill/>
          </a:ln>
        </p:spPr>
      </p:pic>
      <p:pic>
        <p:nvPicPr>
          <p:cNvPr id="1162" name="Shape 1162"/>
          <p:cNvPicPr preferRelativeResize="0"/>
          <p:nvPr/>
        </p:nvPicPr>
        <p:blipFill>
          <a:blip r:embed="rId4">
            <a:alphaModFix/>
          </a:blip>
          <a:stretch>
            <a:fillRect/>
          </a:stretch>
        </p:blipFill>
        <p:spPr>
          <a:xfrm>
            <a:off x="4766650" y="969375"/>
            <a:ext cx="3599399" cy="3919874"/>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1163"/>
        <p:cNvGrpSpPr/>
        <p:nvPr/>
      </p:nvGrpSpPr>
      <p:grpSpPr>
        <a:xfrm>
          <a:off x="0" y="0"/>
          <a:ext cx="0" cy="0"/>
          <a:chOff x="0" y="0"/>
          <a:chExt cx="0" cy="0"/>
        </a:xfrm>
      </p:grpSpPr>
      <p:pic>
        <p:nvPicPr>
          <p:cNvPr id="1164" name="Shape 1164"/>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1165" name="Shape 1165"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1166" name="Shape 1166"/>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1167" name="Shape 1167"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1168"/>
        <p:cNvGrpSpPr/>
        <p:nvPr/>
      </p:nvGrpSpPr>
      <p:grpSpPr>
        <a:xfrm>
          <a:off x="0" y="0"/>
          <a:ext cx="0" cy="0"/>
          <a:chOff x="0" y="0"/>
          <a:chExt cx="0" cy="0"/>
        </a:xfrm>
      </p:grpSpPr>
      <p:pic>
        <p:nvPicPr>
          <p:cNvPr id="1169" name="Shape 1169"/>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1170" name="Shape 1170"/>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1171" name="Shape 1171"/>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1172" name="Shape 1172"/>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1173" name="Shape 1173"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1174"/>
        <p:cNvGrpSpPr/>
        <p:nvPr/>
      </p:nvGrpSpPr>
      <p:grpSpPr>
        <a:xfrm>
          <a:off x="0" y="0"/>
          <a:ext cx="0" cy="0"/>
          <a:chOff x="0" y="0"/>
          <a:chExt cx="0" cy="0"/>
        </a:xfrm>
      </p:grpSpPr>
      <p:pic>
        <p:nvPicPr>
          <p:cNvPr id="1175" name="Shape 1175"/>
          <p:cNvPicPr preferRelativeResize="0"/>
          <p:nvPr/>
        </p:nvPicPr>
        <p:blipFill>
          <a:blip r:embed="rId2">
            <a:alphaModFix/>
          </a:blip>
          <a:stretch>
            <a:fillRect/>
          </a:stretch>
        </p:blipFill>
        <p:spPr>
          <a:xfrm>
            <a:off x="1156324" y="1715264"/>
            <a:ext cx="6831352" cy="1712975"/>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1176"/>
        <p:cNvGrpSpPr/>
        <p:nvPr/>
      </p:nvGrpSpPr>
      <p:grpSpPr>
        <a:xfrm>
          <a:off x="0" y="0"/>
          <a:ext cx="0" cy="0"/>
          <a:chOff x="0" y="0"/>
          <a:chExt cx="0" cy="0"/>
        </a:xfrm>
      </p:grpSpPr>
      <p:pic>
        <p:nvPicPr>
          <p:cNvPr id="1177" name="Shape 1177"/>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99"/>
        <p:cNvGrpSpPr/>
        <p:nvPr/>
      </p:nvGrpSpPr>
      <p:grpSpPr>
        <a:xfrm>
          <a:off x="0" y="0"/>
          <a:ext cx="0" cy="0"/>
          <a:chOff x="0" y="0"/>
          <a:chExt cx="0" cy="0"/>
        </a:xfrm>
      </p:grpSpPr>
      <p:pic>
        <p:nvPicPr>
          <p:cNvPr id="100" name="Shape 100"/>
          <p:cNvPicPr preferRelativeResize="0"/>
          <p:nvPr/>
        </p:nvPicPr>
        <p:blipFill>
          <a:blip r:embed="rId2">
            <a:alphaModFix/>
          </a:blip>
          <a:stretch>
            <a:fillRect/>
          </a:stretch>
        </p:blipFill>
        <p:spPr>
          <a:xfrm>
            <a:off x="152400" y="2436288"/>
            <a:ext cx="8839205" cy="27091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1178"/>
        <p:cNvGrpSpPr/>
        <p:nvPr/>
      </p:nvGrpSpPr>
      <p:grpSpPr>
        <a:xfrm>
          <a:off x="0" y="0"/>
          <a:ext cx="0" cy="0"/>
          <a:chOff x="0" y="0"/>
          <a:chExt cx="0" cy="0"/>
        </a:xfrm>
      </p:grpSpPr>
      <p:pic>
        <p:nvPicPr>
          <p:cNvPr id="1179" name="Shape 1179"/>
          <p:cNvPicPr preferRelativeResize="0"/>
          <p:nvPr/>
        </p:nvPicPr>
        <p:blipFill>
          <a:blip r:embed="rId2">
            <a:alphaModFix/>
          </a:blip>
          <a:stretch>
            <a:fillRect/>
          </a:stretch>
        </p:blipFill>
        <p:spPr>
          <a:xfrm>
            <a:off x="1257770" y="2227950"/>
            <a:ext cx="6628469" cy="687600"/>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1180"/>
        <p:cNvGrpSpPr/>
        <p:nvPr/>
      </p:nvGrpSpPr>
      <p:grpSpPr>
        <a:xfrm>
          <a:off x="0" y="0"/>
          <a:ext cx="0" cy="0"/>
          <a:chOff x="0" y="0"/>
          <a:chExt cx="0" cy="0"/>
        </a:xfrm>
      </p:grpSpPr>
      <p:pic>
        <p:nvPicPr>
          <p:cNvPr id="1181" name="Shape 1181"/>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1182"/>
        <p:cNvGrpSpPr/>
        <p:nvPr/>
      </p:nvGrpSpPr>
      <p:grpSpPr>
        <a:xfrm>
          <a:off x="0" y="0"/>
          <a:ext cx="0" cy="0"/>
          <a:chOff x="0" y="0"/>
          <a:chExt cx="0" cy="0"/>
        </a:xfrm>
      </p:grpSpPr>
      <p:pic>
        <p:nvPicPr>
          <p:cNvPr id="1183" name="Shape 1183"/>
          <p:cNvPicPr preferRelativeResize="0"/>
          <p:nvPr/>
        </p:nvPicPr>
        <p:blipFill>
          <a:blip r:embed="rId2">
            <a:alphaModFix/>
          </a:blip>
          <a:stretch>
            <a:fillRect/>
          </a:stretch>
        </p:blipFill>
        <p:spPr>
          <a:xfrm>
            <a:off x="449663" y="2227950"/>
            <a:ext cx="8244664" cy="687600"/>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1184"/>
        <p:cNvGrpSpPr/>
        <p:nvPr/>
      </p:nvGrpSpPr>
      <p:grpSpPr>
        <a:xfrm>
          <a:off x="0" y="0"/>
          <a:ext cx="0" cy="0"/>
          <a:chOff x="0" y="0"/>
          <a:chExt cx="0" cy="0"/>
        </a:xfrm>
      </p:grpSpPr>
      <p:pic>
        <p:nvPicPr>
          <p:cNvPr id="1185" name="Shape 1185"/>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1186"/>
        <p:cNvGrpSpPr/>
        <p:nvPr/>
      </p:nvGrpSpPr>
      <p:grpSpPr>
        <a:xfrm>
          <a:off x="0" y="0"/>
          <a:ext cx="0" cy="0"/>
          <a:chOff x="0" y="0"/>
          <a:chExt cx="0" cy="0"/>
        </a:xfrm>
      </p:grpSpPr>
      <p:pic>
        <p:nvPicPr>
          <p:cNvPr id="1187" name="Shape 1187"/>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1188"/>
        <p:cNvGrpSpPr/>
        <p:nvPr/>
      </p:nvGrpSpPr>
      <p:grpSpPr>
        <a:xfrm>
          <a:off x="0" y="0"/>
          <a:ext cx="0" cy="0"/>
          <a:chOff x="0" y="0"/>
          <a:chExt cx="0" cy="0"/>
        </a:xfrm>
      </p:grpSpPr>
      <p:pic>
        <p:nvPicPr>
          <p:cNvPr id="1189" name="Shape 1189"/>
          <p:cNvPicPr preferRelativeResize="0"/>
          <p:nvPr/>
        </p:nvPicPr>
        <p:blipFill>
          <a:blip r:embed="rId2">
            <a:alphaModFix/>
          </a:blip>
          <a:stretch>
            <a:fillRect/>
          </a:stretch>
        </p:blipFill>
        <p:spPr>
          <a:xfrm>
            <a:off x="893413" y="2227950"/>
            <a:ext cx="7357173" cy="687600"/>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1190"/>
        <p:cNvGrpSpPr/>
        <p:nvPr/>
      </p:nvGrpSpPr>
      <p:grpSpPr>
        <a:xfrm>
          <a:off x="0" y="0"/>
          <a:ext cx="0" cy="0"/>
          <a:chOff x="0" y="0"/>
          <a:chExt cx="0" cy="0"/>
        </a:xfrm>
      </p:grpSpPr>
      <p:pic>
        <p:nvPicPr>
          <p:cNvPr id="1191" name="Shape 1191"/>
          <p:cNvPicPr preferRelativeResize="0"/>
          <p:nvPr/>
        </p:nvPicPr>
        <p:blipFill>
          <a:blip r:embed="rId2">
            <a:alphaModFix/>
          </a:blip>
          <a:stretch>
            <a:fillRect/>
          </a:stretch>
        </p:blipFill>
        <p:spPr>
          <a:xfrm>
            <a:off x="893400" y="2227950"/>
            <a:ext cx="7357210" cy="687600"/>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1192"/>
        <p:cNvGrpSpPr/>
        <p:nvPr/>
      </p:nvGrpSpPr>
      <p:grpSpPr>
        <a:xfrm>
          <a:off x="0" y="0"/>
          <a:ext cx="0" cy="0"/>
          <a:chOff x="0" y="0"/>
          <a:chExt cx="0" cy="0"/>
        </a:xfrm>
      </p:grpSpPr>
      <p:pic>
        <p:nvPicPr>
          <p:cNvPr id="1193" name="Shape 1193"/>
          <p:cNvPicPr preferRelativeResize="0"/>
          <p:nvPr/>
        </p:nvPicPr>
        <p:blipFill>
          <a:blip r:embed="rId2">
            <a:alphaModFix/>
          </a:blip>
          <a:stretch>
            <a:fillRect/>
          </a:stretch>
        </p:blipFill>
        <p:spPr>
          <a:xfrm>
            <a:off x="893388" y="2227950"/>
            <a:ext cx="7357213" cy="687600"/>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1194"/>
        <p:cNvGrpSpPr/>
        <p:nvPr/>
      </p:nvGrpSpPr>
      <p:grpSpPr>
        <a:xfrm>
          <a:off x="0" y="0"/>
          <a:ext cx="0" cy="0"/>
          <a:chOff x="0" y="0"/>
          <a:chExt cx="0" cy="0"/>
        </a:xfrm>
      </p:grpSpPr>
      <p:pic>
        <p:nvPicPr>
          <p:cNvPr id="1195" name="Shape 1195"/>
          <p:cNvPicPr preferRelativeResize="0"/>
          <p:nvPr/>
        </p:nvPicPr>
        <p:blipFill>
          <a:blip r:embed="rId2">
            <a:alphaModFix/>
          </a:blip>
          <a:stretch>
            <a:fillRect/>
          </a:stretch>
        </p:blipFill>
        <p:spPr>
          <a:xfrm>
            <a:off x="152400" y="2436288"/>
            <a:ext cx="8839205" cy="270915"/>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1196"/>
        <p:cNvGrpSpPr/>
        <p:nvPr/>
      </p:nvGrpSpPr>
      <p:grpSpPr>
        <a:xfrm>
          <a:off x="0" y="0"/>
          <a:ext cx="0" cy="0"/>
          <a:chOff x="0" y="0"/>
          <a:chExt cx="0" cy="0"/>
        </a:xfrm>
      </p:grpSpPr>
      <p:pic>
        <p:nvPicPr>
          <p:cNvPr id="1197" name="Shape 1197"/>
          <p:cNvPicPr preferRelativeResize="0"/>
          <p:nvPr/>
        </p:nvPicPr>
        <p:blipFill>
          <a:blip r:embed="rId2">
            <a:alphaModFix/>
          </a:blip>
          <a:stretch>
            <a:fillRect/>
          </a:stretch>
        </p:blipFill>
        <p:spPr>
          <a:xfrm>
            <a:off x="1330070" y="969363"/>
            <a:ext cx="5826103" cy="4306115"/>
          </a:xfrm>
          <a:prstGeom prst="rect">
            <a:avLst/>
          </a:prstGeom>
          <a:noFill/>
          <a:ln>
            <a:noFill/>
          </a:ln>
        </p:spPr>
      </p:pic>
      <p:pic>
        <p:nvPicPr>
          <p:cNvPr id="1198" name="Shape 1198"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101"/>
        <p:cNvGrpSpPr/>
        <p:nvPr/>
      </p:nvGrpSpPr>
      <p:grpSpPr>
        <a:xfrm>
          <a:off x="0" y="0"/>
          <a:ext cx="0" cy="0"/>
          <a:chOff x="0" y="0"/>
          <a:chExt cx="0" cy="0"/>
        </a:xfrm>
      </p:grpSpPr>
      <p:pic>
        <p:nvPicPr>
          <p:cNvPr id="102" name="Shape 102"/>
          <p:cNvPicPr preferRelativeResize="0"/>
          <p:nvPr/>
        </p:nvPicPr>
        <p:blipFill>
          <a:blip r:embed="rId2">
            <a:extLst>
              <a:ext uri="{28A0092B-C50C-407E-A947-70E740481C1C}">
                <a14:useLocalDpi xmlns:a14="http://schemas.microsoft.com/office/drawing/2010/main" val="0"/>
              </a:ext>
            </a:extLst>
          </a:blip>
          <a:stretch>
            <a:fillRect/>
          </a:stretch>
        </p:blipFill>
        <p:spPr>
          <a:xfrm>
            <a:off x="1330070" y="969363"/>
            <a:ext cx="5826102" cy="4306115"/>
          </a:xfrm>
          <a:prstGeom prst="rect">
            <a:avLst/>
          </a:prstGeom>
          <a:noFill/>
          <a:ln>
            <a:noFill/>
          </a:ln>
        </p:spPr>
      </p:pic>
      <p:pic>
        <p:nvPicPr>
          <p:cNvPr id="103" name="Shape 103"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1199"/>
        <p:cNvGrpSpPr/>
        <p:nvPr/>
      </p:nvGrpSpPr>
      <p:grpSpPr>
        <a:xfrm>
          <a:off x="0" y="0"/>
          <a:ext cx="0" cy="0"/>
          <a:chOff x="0" y="0"/>
          <a:chExt cx="0" cy="0"/>
        </a:xfrm>
      </p:grpSpPr>
      <p:pic>
        <p:nvPicPr>
          <p:cNvPr id="1200" name="Shape 1200"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sp>
        <p:nvSpPr>
          <p:cNvPr id="1201" name="Shape 1201"/>
          <p:cNvSpPr txBox="1">
            <a:spLocks noGrp="1"/>
          </p:cNvSpPr>
          <p:nvPr>
            <p:ph type="subTitle" idx="1"/>
          </p:nvPr>
        </p:nvSpPr>
        <p:spPr>
          <a:xfrm>
            <a:off x="5871725" y="4449675"/>
            <a:ext cx="2538300" cy="355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02" name="Shape 120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03" name="Shape 120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1204"/>
        <p:cNvGrpSpPr/>
        <p:nvPr/>
      </p:nvGrpSpPr>
      <p:grpSpPr>
        <a:xfrm>
          <a:off x="0" y="0"/>
          <a:ext cx="0" cy="0"/>
          <a:chOff x="0" y="0"/>
          <a:chExt cx="0" cy="0"/>
        </a:xfrm>
      </p:grpSpPr>
      <p:pic>
        <p:nvPicPr>
          <p:cNvPr id="1205" name="Shape 1205"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1206" name="Shape 1206"/>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07" name="Shape 120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08" name="Shape 120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1209"/>
        <p:cNvGrpSpPr/>
        <p:nvPr/>
      </p:nvGrpSpPr>
      <p:grpSpPr>
        <a:xfrm>
          <a:off x="0" y="0"/>
          <a:ext cx="0" cy="0"/>
          <a:chOff x="0" y="0"/>
          <a:chExt cx="0" cy="0"/>
        </a:xfrm>
      </p:grpSpPr>
      <p:pic>
        <p:nvPicPr>
          <p:cNvPr id="1210" name="Shape 1210"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1211" name="Shape 1211"/>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12" name="Shape 121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13" name="Shape 121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1214"/>
        <p:cNvGrpSpPr/>
        <p:nvPr/>
      </p:nvGrpSpPr>
      <p:grpSpPr>
        <a:xfrm>
          <a:off x="0" y="0"/>
          <a:ext cx="0" cy="0"/>
          <a:chOff x="0" y="0"/>
          <a:chExt cx="0" cy="0"/>
        </a:xfrm>
      </p:grpSpPr>
      <p:pic>
        <p:nvPicPr>
          <p:cNvPr id="1215" name="Shape 1215"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sp>
        <p:nvSpPr>
          <p:cNvPr id="1216" name="Shape 1216"/>
          <p:cNvSpPr txBox="1">
            <a:spLocks noGrp="1"/>
          </p:cNvSpPr>
          <p:nvPr>
            <p:ph type="subTitle" idx="1"/>
          </p:nvPr>
        </p:nvSpPr>
        <p:spPr>
          <a:xfrm>
            <a:off x="512225" y="4117088"/>
            <a:ext cx="2584200" cy="6825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17" name="Shape 121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18" name="Shape 121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1219"/>
        <p:cNvGrpSpPr/>
        <p:nvPr/>
      </p:nvGrpSpPr>
      <p:grpSpPr>
        <a:xfrm>
          <a:off x="0" y="0"/>
          <a:ext cx="0" cy="0"/>
          <a:chOff x="0" y="0"/>
          <a:chExt cx="0" cy="0"/>
        </a:xfrm>
      </p:grpSpPr>
      <p:pic>
        <p:nvPicPr>
          <p:cNvPr id="1220" name="Shape 1220"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1221" name="Shape 1221"/>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22" name="Shape 122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23" name="Shape 122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1224"/>
        <p:cNvGrpSpPr/>
        <p:nvPr/>
      </p:nvGrpSpPr>
      <p:grpSpPr>
        <a:xfrm>
          <a:off x="0" y="0"/>
          <a:ext cx="0" cy="0"/>
          <a:chOff x="0" y="0"/>
          <a:chExt cx="0" cy="0"/>
        </a:xfrm>
      </p:grpSpPr>
      <p:pic>
        <p:nvPicPr>
          <p:cNvPr id="1225" name="Shape 1225"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sp>
        <p:nvSpPr>
          <p:cNvPr id="1226" name="Shape 1226"/>
          <p:cNvSpPr txBox="1">
            <a:spLocks noGrp="1"/>
          </p:cNvSpPr>
          <p:nvPr>
            <p:ph type="subTitle" idx="1"/>
          </p:nvPr>
        </p:nvSpPr>
        <p:spPr>
          <a:xfrm>
            <a:off x="6322825" y="4386600"/>
            <a:ext cx="2324100" cy="4473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27" name="Shape 122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28" name="Shape 122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1229"/>
        <p:cNvGrpSpPr/>
        <p:nvPr/>
      </p:nvGrpSpPr>
      <p:grpSpPr>
        <a:xfrm>
          <a:off x="0" y="0"/>
          <a:ext cx="0" cy="0"/>
          <a:chOff x="0" y="0"/>
          <a:chExt cx="0" cy="0"/>
        </a:xfrm>
      </p:grpSpPr>
      <p:sp>
        <p:nvSpPr>
          <p:cNvPr id="1230" name="Shape 12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1231" name="Shape 1231"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sp>
        <p:nvSpPr>
          <p:cNvPr id="1232" name="Shape 1232"/>
          <p:cNvSpPr txBox="1">
            <a:spLocks noGrp="1"/>
          </p:cNvSpPr>
          <p:nvPr>
            <p:ph type="subTitle" idx="1"/>
          </p:nvPr>
        </p:nvSpPr>
        <p:spPr>
          <a:xfrm>
            <a:off x="6750850" y="4171263"/>
            <a:ext cx="2301300" cy="72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1233" name="Shape 1233"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34" name="Shape 1234"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1235"/>
        <p:cNvGrpSpPr/>
        <p:nvPr/>
      </p:nvGrpSpPr>
      <p:grpSpPr>
        <a:xfrm>
          <a:off x="0" y="0"/>
          <a:ext cx="0" cy="0"/>
          <a:chOff x="0" y="0"/>
          <a:chExt cx="0" cy="0"/>
        </a:xfrm>
      </p:grpSpPr>
      <p:sp>
        <p:nvSpPr>
          <p:cNvPr id="1236" name="Shape 12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1237" name="Shape 1237"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sp>
        <p:nvSpPr>
          <p:cNvPr id="1238" name="Shape 1238"/>
          <p:cNvSpPr txBox="1">
            <a:spLocks noGrp="1"/>
          </p:cNvSpPr>
          <p:nvPr>
            <p:ph type="subTitle" idx="1"/>
          </p:nvPr>
        </p:nvSpPr>
        <p:spPr>
          <a:xfrm>
            <a:off x="573400" y="4128563"/>
            <a:ext cx="2729400" cy="814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39" name="Shape 123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40" name="Shape 124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1241"/>
        <p:cNvGrpSpPr/>
        <p:nvPr/>
      </p:nvGrpSpPr>
      <p:grpSpPr>
        <a:xfrm>
          <a:off x="0" y="0"/>
          <a:ext cx="0" cy="0"/>
          <a:chOff x="0" y="0"/>
          <a:chExt cx="0" cy="0"/>
        </a:xfrm>
      </p:grpSpPr>
      <p:pic>
        <p:nvPicPr>
          <p:cNvPr id="1242" name="Shape 1242" descr="FT150.jpg"/>
          <p:cNvPicPr preferRelativeResize="0"/>
          <p:nvPr/>
        </p:nvPicPr>
        <p:blipFill>
          <a:blip r:embed="rId2">
            <a:alphaModFix/>
          </a:blip>
          <a:stretch>
            <a:fillRect/>
          </a:stretch>
        </p:blipFill>
        <p:spPr>
          <a:xfrm>
            <a:off x="-624062" y="-9"/>
            <a:ext cx="6935832" cy="5203170"/>
          </a:xfrm>
          <a:prstGeom prst="rect">
            <a:avLst/>
          </a:prstGeom>
          <a:noFill/>
          <a:ln>
            <a:noFill/>
          </a:ln>
        </p:spPr>
      </p:pic>
      <p:sp>
        <p:nvSpPr>
          <p:cNvPr id="1243" name="Shape 1243"/>
          <p:cNvSpPr txBox="1">
            <a:spLocks noGrp="1"/>
          </p:cNvSpPr>
          <p:nvPr>
            <p:ph type="subTitle" idx="1"/>
          </p:nvPr>
        </p:nvSpPr>
        <p:spPr>
          <a:xfrm>
            <a:off x="6093450" y="4260431"/>
            <a:ext cx="2630100" cy="6825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800" b="1">
                <a:solidFill>
                  <a:srgbClr val="CCCCCC"/>
                </a:solidFill>
              </a:defRPr>
            </a:lvl2pPr>
            <a:lvl3pPr lvl="2" rtl="0">
              <a:spcBef>
                <a:spcPts val="0"/>
              </a:spcBef>
              <a:spcAft>
                <a:spcPts val="0"/>
              </a:spcAft>
              <a:buNone/>
              <a:defRPr sz="1800" b="1">
                <a:solidFill>
                  <a:srgbClr val="CCCCCC"/>
                </a:solidFill>
              </a:defRPr>
            </a:lvl3pPr>
            <a:lvl4pPr lvl="3" rtl="0">
              <a:spcBef>
                <a:spcPts val="0"/>
              </a:spcBef>
              <a:spcAft>
                <a:spcPts val="0"/>
              </a:spcAft>
              <a:buNone/>
              <a:defRPr sz="1800" b="1">
                <a:solidFill>
                  <a:srgbClr val="CCCCCC"/>
                </a:solidFill>
              </a:defRPr>
            </a:lvl4pPr>
            <a:lvl5pPr lvl="4" rtl="0">
              <a:spcBef>
                <a:spcPts val="0"/>
              </a:spcBef>
              <a:spcAft>
                <a:spcPts val="0"/>
              </a:spcAft>
              <a:buNone/>
              <a:defRPr sz="1800" b="1">
                <a:solidFill>
                  <a:srgbClr val="CCCCCC"/>
                </a:solidFill>
              </a:defRPr>
            </a:lvl5pPr>
            <a:lvl6pPr lvl="5" rtl="0">
              <a:spcBef>
                <a:spcPts val="0"/>
              </a:spcBef>
              <a:spcAft>
                <a:spcPts val="0"/>
              </a:spcAft>
              <a:buNone/>
              <a:defRPr sz="1800" b="1">
                <a:solidFill>
                  <a:srgbClr val="CCCCCC"/>
                </a:solidFill>
              </a:defRPr>
            </a:lvl6pPr>
            <a:lvl7pPr lvl="6" rtl="0">
              <a:spcBef>
                <a:spcPts val="0"/>
              </a:spcBef>
              <a:spcAft>
                <a:spcPts val="0"/>
              </a:spcAft>
              <a:buNone/>
              <a:defRPr sz="1800" b="1">
                <a:solidFill>
                  <a:srgbClr val="CCCCCC"/>
                </a:solidFill>
              </a:defRPr>
            </a:lvl7pPr>
            <a:lvl8pPr lvl="7" rtl="0">
              <a:spcBef>
                <a:spcPts val="0"/>
              </a:spcBef>
              <a:spcAft>
                <a:spcPts val="0"/>
              </a:spcAft>
              <a:buNone/>
              <a:defRPr sz="1800" b="1">
                <a:solidFill>
                  <a:srgbClr val="CCCCCC"/>
                </a:solidFill>
              </a:defRPr>
            </a:lvl8pPr>
            <a:lvl9pPr lvl="8" rtl="0">
              <a:spcBef>
                <a:spcPts val="0"/>
              </a:spcBef>
              <a:spcAft>
                <a:spcPts val="0"/>
              </a:spcAft>
              <a:buNone/>
              <a:defRPr sz="1800" b="1">
                <a:solidFill>
                  <a:srgbClr val="CCCCCC"/>
                </a:solidFill>
              </a:defRPr>
            </a:lvl9pPr>
          </a:lstStyle>
          <a:p>
            <a:endParaRPr/>
          </a:p>
        </p:txBody>
      </p:sp>
      <p:pic>
        <p:nvPicPr>
          <p:cNvPr id="1244" name="Shape 124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45" name="Shape 124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1246"/>
        <p:cNvGrpSpPr/>
        <p:nvPr/>
      </p:nvGrpSpPr>
      <p:grpSpPr>
        <a:xfrm>
          <a:off x="0" y="0"/>
          <a:ext cx="0" cy="0"/>
          <a:chOff x="0" y="0"/>
          <a:chExt cx="0" cy="0"/>
        </a:xfrm>
      </p:grpSpPr>
      <p:pic>
        <p:nvPicPr>
          <p:cNvPr id="1247" name="Shape 1247"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248" name="Shape 1248"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1249" name="Shape 1249"/>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1250" name="Shape 1250"/>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1" name="Shape 1251"/>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t>robotiq.com</a:t>
            </a:r>
            <a:endParaRPr lang="ja-JP" sz="2400" b="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104"/>
        <p:cNvGrpSpPr/>
        <p:nvPr/>
      </p:nvGrpSpPr>
      <p:grpSpPr>
        <a:xfrm>
          <a:off x="0" y="0"/>
          <a:ext cx="0" cy="0"/>
          <a:chOff x="0" y="0"/>
          <a:chExt cx="0" cy="0"/>
        </a:xfrm>
      </p:grpSpPr>
      <p:pic>
        <p:nvPicPr>
          <p:cNvPr id="105" name="Shape 105"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pic>
        <p:nvPicPr>
          <p:cNvPr id="106" name="Shape 106"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07" name="Shape 107"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08" name="Shape 108"/>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1252"/>
        <p:cNvGrpSpPr/>
        <p:nvPr/>
      </p:nvGrpSpPr>
      <p:grpSpPr>
        <a:xfrm>
          <a:off x="0" y="0"/>
          <a:ext cx="0" cy="0"/>
          <a:chOff x="0" y="0"/>
          <a:chExt cx="0" cy="0"/>
        </a:xfrm>
      </p:grpSpPr>
      <p:pic>
        <p:nvPicPr>
          <p:cNvPr id="1253" name="Shape 1253"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254" name="Shape 1254"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1255" name="Shape 1255"/>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1256" name="Shape 1256"/>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7" name="Shape 1257"/>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t>robotiq.com</a:t>
            </a:r>
            <a:endParaRPr lang="ja-JP" sz="2400" b="1"/>
          </a:p>
        </p:txBody>
      </p:sp>
      <p:pic>
        <p:nvPicPr>
          <p:cNvPr id="1258" name="Shape 1258"/>
          <p:cNvPicPr preferRelativeResize="0"/>
          <p:nvPr/>
        </p:nvPicPr>
        <p:blipFill>
          <a:blip r:embed="rId4">
            <a:alphaModFix/>
          </a:blip>
          <a:stretch>
            <a:fillRect/>
          </a:stretch>
        </p:blipFill>
        <p:spPr>
          <a:xfrm>
            <a:off x="3355725" y="2146700"/>
            <a:ext cx="2551549" cy="780717"/>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1260"/>
        <p:cNvGrpSpPr/>
        <p:nvPr/>
      </p:nvGrpSpPr>
      <p:grpSpPr>
        <a:xfrm>
          <a:off x="0" y="0"/>
          <a:ext cx="0" cy="0"/>
          <a:chOff x="0" y="0"/>
          <a:chExt cx="0" cy="0"/>
        </a:xfrm>
      </p:grpSpPr>
      <p:pic>
        <p:nvPicPr>
          <p:cNvPr id="1261" name="Shape 1261"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1262" name="Shape 1262"/>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cxnSp>
        <p:nvCxnSpPr>
          <p:cNvPr id="1263" name="Shape 1263"/>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264" name="Shape 1264"/>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5" name="Shape 1265"/>
          <p:cNvSpPr txBox="1">
            <a:spLocks noGrp="1"/>
          </p:cNvSpPr>
          <p:nvPr>
            <p:ph type="title"/>
          </p:nvPr>
        </p:nvSpPr>
        <p:spPr>
          <a:xfrm>
            <a:off x="2560575" y="1540800"/>
            <a:ext cx="38259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266" name="Shape 1266"/>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267" name="Shape 1267"/>
          <p:cNvPicPr preferRelativeResize="0"/>
          <p:nvPr/>
        </p:nvPicPr>
        <p:blipFill>
          <a:blip r:embed="rId3">
            <a:alphaModFix/>
          </a:blip>
          <a:stretch>
            <a:fillRect/>
          </a:stretch>
        </p:blipFill>
        <p:spPr>
          <a:xfrm>
            <a:off x="6726559" y="4276025"/>
            <a:ext cx="2200167" cy="673200"/>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1268"/>
        <p:cNvGrpSpPr/>
        <p:nvPr/>
      </p:nvGrpSpPr>
      <p:grpSpPr>
        <a:xfrm>
          <a:off x="0" y="0"/>
          <a:ext cx="0" cy="0"/>
          <a:chOff x="0" y="0"/>
          <a:chExt cx="0" cy="0"/>
        </a:xfrm>
      </p:grpSpPr>
      <p:pic>
        <p:nvPicPr>
          <p:cNvPr id="1269" name="Shape 1269"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1270" name="Shape 1270"/>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cxnSp>
        <p:nvCxnSpPr>
          <p:cNvPr id="1271" name="Shape 1271"/>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272" name="Shape 1272"/>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3" name="Shape 1273"/>
          <p:cNvSpPr txBox="1">
            <a:spLocks noGrp="1"/>
          </p:cNvSpPr>
          <p:nvPr>
            <p:ph type="title"/>
          </p:nvPr>
        </p:nvSpPr>
        <p:spPr>
          <a:xfrm>
            <a:off x="2560575" y="15408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274" name="Shape 1274"/>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275" name="Shape 1275"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1276"/>
        <p:cNvGrpSpPr/>
        <p:nvPr/>
      </p:nvGrpSpPr>
      <p:grpSpPr>
        <a:xfrm>
          <a:off x="0" y="0"/>
          <a:ext cx="0" cy="0"/>
          <a:chOff x="0" y="0"/>
          <a:chExt cx="0" cy="0"/>
        </a:xfrm>
      </p:grpSpPr>
      <p:pic>
        <p:nvPicPr>
          <p:cNvPr id="1277" name="Shape 1277"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278" name="Shape 1278"/>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Verdana"/>
                <a:ea typeface="Verdana"/>
                <a:cs typeface="Verdana"/>
                <a:sym typeface="Verdana"/>
              </a:defRPr>
            </a:lvl1pPr>
            <a:lvl2pPr lvl="1" rtl="0">
              <a:buNone/>
              <a:defRPr sz="900">
                <a:latin typeface="Verdana"/>
                <a:ea typeface="Verdana"/>
                <a:cs typeface="Verdana"/>
                <a:sym typeface="Verdana"/>
              </a:defRPr>
            </a:lvl2pPr>
            <a:lvl3pPr lvl="2" rtl="0">
              <a:buNone/>
              <a:defRPr sz="900">
                <a:latin typeface="Verdana"/>
                <a:ea typeface="Verdana"/>
                <a:cs typeface="Verdana"/>
                <a:sym typeface="Verdana"/>
              </a:defRPr>
            </a:lvl3pPr>
            <a:lvl4pPr lvl="3" rtl="0">
              <a:buNone/>
              <a:defRPr sz="900">
                <a:latin typeface="Verdana"/>
                <a:ea typeface="Verdana"/>
                <a:cs typeface="Verdana"/>
                <a:sym typeface="Verdana"/>
              </a:defRPr>
            </a:lvl4pPr>
            <a:lvl5pPr lvl="4" rtl="0">
              <a:buNone/>
              <a:defRPr sz="900">
                <a:latin typeface="Verdana"/>
                <a:ea typeface="Verdana"/>
                <a:cs typeface="Verdana"/>
                <a:sym typeface="Verdana"/>
              </a:defRPr>
            </a:lvl5pPr>
            <a:lvl6pPr lvl="5" rtl="0">
              <a:buNone/>
              <a:defRPr sz="900">
                <a:latin typeface="Verdana"/>
                <a:ea typeface="Verdana"/>
                <a:cs typeface="Verdana"/>
                <a:sym typeface="Verdana"/>
              </a:defRPr>
            </a:lvl6pPr>
            <a:lvl7pPr lvl="6" rtl="0">
              <a:buNone/>
              <a:defRPr sz="900">
                <a:latin typeface="Verdana"/>
                <a:ea typeface="Verdana"/>
                <a:cs typeface="Verdana"/>
                <a:sym typeface="Verdana"/>
              </a:defRPr>
            </a:lvl7pPr>
            <a:lvl8pPr lvl="7" rtl="0">
              <a:buNone/>
              <a:defRPr sz="900">
                <a:latin typeface="Verdana"/>
                <a:ea typeface="Verdana"/>
                <a:cs typeface="Verdana"/>
                <a:sym typeface="Verdana"/>
              </a:defRPr>
            </a:lvl8pPr>
            <a:lvl9pPr lvl="8" rtl="0">
              <a:buNone/>
              <a:defRPr sz="900">
                <a:latin typeface="Verdana"/>
                <a:ea typeface="Verdana"/>
                <a:cs typeface="Verdana"/>
                <a:sym typeface="Verdana"/>
              </a:defRPr>
            </a:lvl9pPr>
          </a:lstStyle>
          <a:p>
            <a:pPr marL="0" lvl="0" indent="0">
              <a:spcBef>
                <a:spcPts val="0"/>
              </a:spcBef>
              <a:spcAft>
                <a:spcPts val="0"/>
              </a:spcAft>
              <a:buNone/>
            </a:pPr>
            <a:fld id="{00000000-1234-1234-1234-123412341234}" type="slidenum">
              <a:rPr lang="en"/>
              <a:t>‹N°›</a:t>
            </a:fld>
            <a:endParaRPr/>
          </a:p>
        </p:txBody>
      </p:sp>
      <p:cxnSp>
        <p:nvCxnSpPr>
          <p:cNvPr id="1279" name="Shape 1279"/>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1280" name="Shape 1280"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1281" name="Shape 1281"/>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82" name="Shape 1282"/>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283" name="Shape 1283"/>
          <p:cNvSpPr txBox="1">
            <a:spLocks noGrp="1"/>
          </p:cNvSpPr>
          <p:nvPr>
            <p:ph type="subTitle" idx="1"/>
          </p:nvPr>
        </p:nvSpPr>
        <p:spPr>
          <a:xfrm>
            <a:off x="930731" y="1003481"/>
            <a:ext cx="77235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284" name="Shape 1284"/>
          <p:cNvSpPr txBox="1">
            <a:spLocks noGrp="1"/>
          </p:cNvSpPr>
          <p:nvPr>
            <p:ph type="body" idx="2"/>
          </p:nvPr>
        </p:nvSpPr>
        <p:spPr>
          <a:xfrm>
            <a:off x="930731" y="1496606"/>
            <a:ext cx="7723500" cy="3047700"/>
          </a:xfrm>
          <a:prstGeom prst="rect">
            <a:avLst/>
          </a:prstGeom>
          <a:noFill/>
          <a:ln>
            <a:noFill/>
          </a:ln>
        </p:spPr>
        <p:txBody>
          <a:bodyPr spcFirstLastPara="1" wrap="square" lIns="91425" tIns="91425" rIns="91425" bIns="91425" anchor="t" anchorCtr="0"/>
          <a:lstStyle>
            <a:lvl1pPr marL="457200" lvl="0" indent="-381000" rtl="0">
              <a:spcBef>
                <a:spcPts val="0"/>
              </a:spcBef>
              <a:spcAft>
                <a:spcPts val="0"/>
              </a:spcAft>
              <a:buSzPts val="2400"/>
              <a:buChar char="●"/>
              <a:defRPr sz="2400" b="1">
                <a:solidFill>
                  <a:schemeClr val="dk1"/>
                </a:solidFill>
              </a:defRPr>
            </a:lvl1pPr>
            <a:lvl2pPr marL="914400" lvl="1" indent="-381000" rtl="0">
              <a:spcBef>
                <a:spcPts val="0"/>
              </a:spcBef>
              <a:spcAft>
                <a:spcPts val="0"/>
              </a:spcAft>
              <a:buSzPts val="2400"/>
              <a:buChar char="○"/>
              <a:defRPr sz="2400">
                <a:solidFill>
                  <a:schemeClr val="dk1"/>
                </a:solidFill>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pic>
        <p:nvPicPr>
          <p:cNvPr id="1285" name="Shape 1285"/>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1286"/>
        <p:cNvGrpSpPr/>
        <p:nvPr/>
      </p:nvGrpSpPr>
      <p:grpSpPr>
        <a:xfrm>
          <a:off x="0" y="0"/>
          <a:ext cx="0" cy="0"/>
          <a:chOff x="0" y="0"/>
          <a:chExt cx="0" cy="0"/>
        </a:xfrm>
      </p:grpSpPr>
      <p:pic>
        <p:nvPicPr>
          <p:cNvPr id="1287" name="Shape 1287"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288" name="Shape 1288"/>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Verdana"/>
                <a:ea typeface="Verdana"/>
                <a:cs typeface="Verdana"/>
                <a:sym typeface="Verdana"/>
              </a:defRPr>
            </a:lvl1pPr>
            <a:lvl2pPr lvl="1" rtl="0">
              <a:buNone/>
              <a:defRPr sz="900">
                <a:latin typeface="Verdana"/>
                <a:ea typeface="Verdana"/>
                <a:cs typeface="Verdana"/>
                <a:sym typeface="Verdana"/>
              </a:defRPr>
            </a:lvl2pPr>
            <a:lvl3pPr lvl="2" rtl="0">
              <a:buNone/>
              <a:defRPr sz="900">
                <a:latin typeface="Verdana"/>
                <a:ea typeface="Verdana"/>
                <a:cs typeface="Verdana"/>
                <a:sym typeface="Verdana"/>
              </a:defRPr>
            </a:lvl3pPr>
            <a:lvl4pPr lvl="3" rtl="0">
              <a:buNone/>
              <a:defRPr sz="900">
                <a:latin typeface="Verdana"/>
                <a:ea typeface="Verdana"/>
                <a:cs typeface="Verdana"/>
                <a:sym typeface="Verdana"/>
              </a:defRPr>
            </a:lvl4pPr>
            <a:lvl5pPr lvl="4" rtl="0">
              <a:buNone/>
              <a:defRPr sz="900">
                <a:latin typeface="Verdana"/>
                <a:ea typeface="Verdana"/>
                <a:cs typeface="Verdana"/>
                <a:sym typeface="Verdana"/>
              </a:defRPr>
            </a:lvl5pPr>
            <a:lvl6pPr lvl="5" rtl="0">
              <a:buNone/>
              <a:defRPr sz="900">
                <a:latin typeface="Verdana"/>
                <a:ea typeface="Verdana"/>
                <a:cs typeface="Verdana"/>
                <a:sym typeface="Verdana"/>
              </a:defRPr>
            </a:lvl6pPr>
            <a:lvl7pPr lvl="6" rtl="0">
              <a:buNone/>
              <a:defRPr sz="900">
                <a:latin typeface="Verdana"/>
                <a:ea typeface="Verdana"/>
                <a:cs typeface="Verdana"/>
                <a:sym typeface="Verdana"/>
              </a:defRPr>
            </a:lvl7pPr>
            <a:lvl8pPr lvl="7" rtl="0">
              <a:buNone/>
              <a:defRPr sz="900">
                <a:latin typeface="Verdana"/>
                <a:ea typeface="Verdana"/>
                <a:cs typeface="Verdana"/>
                <a:sym typeface="Verdana"/>
              </a:defRPr>
            </a:lvl8pPr>
            <a:lvl9pPr lvl="8" rtl="0">
              <a:buNone/>
              <a:defRPr sz="900">
                <a:latin typeface="Verdana"/>
                <a:ea typeface="Verdana"/>
                <a:cs typeface="Verdana"/>
                <a:sym typeface="Verdana"/>
              </a:defRPr>
            </a:lvl9pPr>
          </a:lstStyle>
          <a:p>
            <a:pPr marL="0" lvl="0" indent="0">
              <a:spcBef>
                <a:spcPts val="0"/>
              </a:spcBef>
              <a:spcAft>
                <a:spcPts val="0"/>
              </a:spcAft>
              <a:buNone/>
            </a:pPr>
            <a:fld id="{00000000-1234-1234-1234-123412341234}" type="slidenum">
              <a:rPr lang="en"/>
              <a:t>‹N°›</a:t>
            </a:fld>
            <a:endParaRPr/>
          </a:p>
        </p:txBody>
      </p:sp>
      <p:cxnSp>
        <p:nvCxnSpPr>
          <p:cNvPr id="1289" name="Shape 1289"/>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290" name="Shape 1290"/>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291" name="Shape 1291"/>
          <p:cNvSpPr txBox="1">
            <a:spLocks noGrp="1"/>
          </p:cNvSpPr>
          <p:nvPr>
            <p:ph type="body" idx="1"/>
          </p:nvPr>
        </p:nvSpPr>
        <p:spPr>
          <a:xfrm>
            <a:off x="930731" y="809588"/>
            <a:ext cx="7723500" cy="3734700"/>
          </a:xfrm>
          <a:prstGeom prst="rect">
            <a:avLst/>
          </a:prstGeom>
          <a:noFill/>
          <a:ln>
            <a:noFill/>
          </a:ln>
        </p:spPr>
        <p:txBody>
          <a:bodyPr spcFirstLastPara="1" wrap="square" lIns="91425" tIns="91425" rIns="91425" bIns="91425" anchor="t" anchorCtr="0"/>
          <a:lstStyle>
            <a:lvl1pPr marL="457200" lvl="0" indent="-381000" rtl="0">
              <a:spcBef>
                <a:spcPts val="0"/>
              </a:spcBef>
              <a:spcAft>
                <a:spcPts val="0"/>
              </a:spcAft>
              <a:buSzPts val="2400"/>
              <a:buChar char="●"/>
              <a:defRPr sz="2400" b="1">
                <a:solidFill>
                  <a:schemeClr val="dk1"/>
                </a:solidFill>
              </a:defRPr>
            </a:lvl1pPr>
            <a:lvl2pPr marL="914400" lvl="1" indent="-381000" rtl="0">
              <a:spcBef>
                <a:spcPts val="0"/>
              </a:spcBef>
              <a:spcAft>
                <a:spcPts val="0"/>
              </a:spcAft>
              <a:buSzPts val="2400"/>
              <a:buChar char="○"/>
              <a:defRPr sz="2400">
                <a:solidFill>
                  <a:schemeClr val="dk1"/>
                </a:solidFill>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pic>
        <p:nvPicPr>
          <p:cNvPr id="1292" name="Shape 1292"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293" name="Shape 1293"/>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1294"/>
        <p:cNvGrpSpPr/>
        <p:nvPr/>
      </p:nvGrpSpPr>
      <p:grpSpPr>
        <a:xfrm>
          <a:off x="0" y="0"/>
          <a:ext cx="0" cy="0"/>
          <a:chOff x="0" y="0"/>
          <a:chExt cx="0" cy="0"/>
        </a:xfrm>
      </p:grpSpPr>
      <p:pic>
        <p:nvPicPr>
          <p:cNvPr id="1295" name="Shape 1295"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296" name="Shape 1296"/>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1297" name="Shape 1297"/>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298" name="Shape 1298"/>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99" name="Shape 1299"/>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300" name="Shape 1300"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301" name="Shape 1301"/>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1302"/>
        <p:cNvGrpSpPr/>
        <p:nvPr/>
      </p:nvGrpSpPr>
      <p:grpSpPr>
        <a:xfrm>
          <a:off x="0" y="0"/>
          <a:ext cx="0" cy="0"/>
          <a:chOff x="0" y="0"/>
          <a:chExt cx="0" cy="0"/>
        </a:xfrm>
      </p:grpSpPr>
      <p:cxnSp>
        <p:nvCxnSpPr>
          <p:cNvPr id="1303" name="Shape 1303"/>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304" name="Shape 1304"/>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latin typeface="Verdana"/>
              <a:ea typeface="Verdana"/>
              <a:cs typeface="Verdana"/>
              <a:sym typeface="Verdana"/>
            </a:endParaRPr>
          </a:p>
        </p:txBody>
      </p:sp>
      <p:pic>
        <p:nvPicPr>
          <p:cNvPr id="1305" name="Shape 1305"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1306" name="Shape 1306"/>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1307"/>
        <p:cNvGrpSpPr/>
        <p:nvPr/>
      </p:nvGrpSpPr>
      <p:grpSpPr>
        <a:xfrm>
          <a:off x="0" y="0"/>
          <a:ext cx="0" cy="0"/>
          <a:chOff x="0" y="0"/>
          <a:chExt cx="0" cy="0"/>
        </a:xfrm>
      </p:grpSpPr>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Slide - Blue Background">
  <p:cSld name="TITLE_AND_BODY_3_1">
    <p:bg>
      <p:bgPr>
        <a:solidFill>
          <a:srgbClr val="00A2E1"/>
        </a:solidFill>
        <a:effectLst/>
      </p:bgPr>
    </p:bg>
    <p:spTree>
      <p:nvGrpSpPr>
        <p:cNvPr id="1" name="Shape 1308"/>
        <p:cNvGrpSpPr/>
        <p:nvPr/>
      </p:nvGrpSpPr>
      <p:grpSpPr>
        <a:xfrm>
          <a:off x="0" y="0"/>
          <a:ext cx="0" cy="0"/>
          <a:chOff x="0" y="0"/>
          <a:chExt cx="0" cy="0"/>
        </a:xfrm>
      </p:grpSpPr>
      <p:sp>
        <p:nvSpPr>
          <p:cNvPr id="1309" name="Shape 1309"/>
          <p:cNvSpPr txBox="1">
            <a:spLocks noGrp="1"/>
          </p:cNvSpPr>
          <p:nvPr>
            <p:ph type="title"/>
          </p:nvPr>
        </p:nvSpPr>
        <p:spPr>
          <a:xfrm>
            <a:off x="1368075" y="1120931"/>
            <a:ext cx="6708000" cy="17589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lvl1pPr>
            <a:lvl2pPr lvl="1" algn="ctr" rtl="0">
              <a:spcBef>
                <a:spcPts val="0"/>
              </a:spcBef>
              <a:spcAft>
                <a:spcPts val="0"/>
              </a:spcAft>
              <a:buNone/>
              <a:defRPr sz="4500"/>
            </a:lvl2pPr>
            <a:lvl3pPr lvl="2" algn="ctr" rtl="0">
              <a:spcBef>
                <a:spcPts val="0"/>
              </a:spcBef>
              <a:spcAft>
                <a:spcPts val="0"/>
              </a:spcAft>
              <a:buNone/>
              <a:defRPr sz="4500"/>
            </a:lvl3pPr>
            <a:lvl4pPr lvl="3" algn="ctr" rtl="0">
              <a:spcBef>
                <a:spcPts val="0"/>
              </a:spcBef>
              <a:spcAft>
                <a:spcPts val="0"/>
              </a:spcAft>
              <a:buNone/>
              <a:defRPr sz="4500"/>
            </a:lvl4pPr>
            <a:lvl5pPr lvl="4" algn="ctr" rtl="0">
              <a:spcBef>
                <a:spcPts val="0"/>
              </a:spcBef>
              <a:spcAft>
                <a:spcPts val="0"/>
              </a:spcAft>
              <a:buNone/>
              <a:defRPr sz="4500"/>
            </a:lvl5pPr>
            <a:lvl6pPr lvl="5" algn="ctr" rtl="0">
              <a:spcBef>
                <a:spcPts val="0"/>
              </a:spcBef>
              <a:spcAft>
                <a:spcPts val="0"/>
              </a:spcAft>
              <a:buNone/>
              <a:defRPr sz="4500"/>
            </a:lvl6pPr>
            <a:lvl7pPr lvl="6" algn="ctr" rtl="0">
              <a:spcBef>
                <a:spcPts val="0"/>
              </a:spcBef>
              <a:spcAft>
                <a:spcPts val="0"/>
              </a:spcAft>
              <a:buNone/>
              <a:defRPr sz="4500"/>
            </a:lvl7pPr>
            <a:lvl8pPr lvl="7" algn="ctr" rtl="0">
              <a:spcBef>
                <a:spcPts val="0"/>
              </a:spcBef>
              <a:spcAft>
                <a:spcPts val="0"/>
              </a:spcAft>
              <a:buNone/>
              <a:defRPr sz="4500"/>
            </a:lvl8pPr>
            <a:lvl9pPr lvl="8" algn="ctr" rtl="0">
              <a:spcBef>
                <a:spcPts val="0"/>
              </a:spcBef>
              <a:spcAft>
                <a:spcPts val="0"/>
              </a:spcAft>
              <a:buNone/>
              <a:defRPr sz="4500"/>
            </a:lvl9pPr>
          </a:lstStyle>
          <a:p>
            <a:endParaRPr/>
          </a:p>
        </p:txBody>
      </p:sp>
      <p:sp>
        <p:nvSpPr>
          <p:cNvPr id="1310" name="Shape 1310"/>
          <p:cNvSpPr txBox="1">
            <a:spLocks noGrp="1"/>
          </p:cNvSpPr>
          <p:nvPr>
            <p:ph type="subTitle" idx="1"/>
          </p:nvPr>
        </p:nvSpPr>
        <p:spPr>
          <a:xfrm>
            <a:off x="1856062" y="3159488"/>
            <a:ext cx="6077100" cy="953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lvl1pPr>
            <a:lvl2pPr lvl="1" algn="ctr" rtl="0">
              <a:spcBef>
                <a:spcPts val="0"/>
              </a:spcBef>
              <a:spcAft>
                <a:spcPts val="0"/>
              </a:spcAft>
              <a:buNone/>
              <a:defRPr sz="4500"/>
            </a:lvl2pPr>
            <a:lvl3pPr lvl="2" algn="ctr" rtl="0">
              <a:spcBef>
                <a:spcPts val="0"/>
              </a:spcBef>
              <a:spcAft>
                <a:spcPts val="0"/>
              </a:spcAft>
              <a:buNone/>
              <a:defRPr sz="4500"/>
            </a:lvl3pPr>
            <a:lvl4pPr lvl="3" algn="ctr" rtl="0">
              <a:spcBef>
                <a:spcPts val="0"/>
              </a:spcBef>
              <a:spcAft>
                <a:spcPts val="0"/>
              </a:spcAft>
              <a:buNone/>
              <a:defRPr sz="4500"/>
            </a:lvl4pPr>
            <a:lvl5pPr lvl="4" algn="ctr" rtl="0">
              <a:spcBef>
                <a:spcPts val="0"/>
              </a:spcBef>
              <a:spcAft>
                <a:spcPts val="0"/>
              </a:spcAft>
              <a:buNone/>
              <a:defRPr sz="4500"/>
            </a:lvl5pPr>
            <a:lvl6pPr lvl="5" algn="ctr" rtl="0">
              <a:spcBef>
                <a:spcPts val="0"/>
              </a:spcBef>
              <a:spcAft>
                <a:spcPts val="0"/>
              </a:spcAft>
              <a:buNone/>
              <a:defRPr sz="4500"/>
            </a:lvl6pPr>
            <a:lvl7pPr lvl="6" algn="ctr" rtl="0">
              <a:spcBef>
                <a:spcPts val="0"/>
              </a:spcBef>
              <a:spcAft>
                <a:spcPts val="0"/>
              </a:spcAft>
              <a:buNone/>
              <a:defRPr sz="4500"/>
            </a:lvl7pPr>
            <a:lvl8pPr lvl="7" algn="ctr" rtl="0">
              <a:spcBef>
                <a:spcPts val="0"/>
              </a:spcBef>
              <a:spcAft>
                <a:spcPts val="0"/>
              </a:spcAft>
              <a:buNone/>
              <a:defRPr sz="4500"/>
            </a:lvl8pPr>
            <a:lvl9pPr lvl="8" algn="ctr" rtl="0">
              <a:spcBef>
                <a:spcPts val="0"/>
              </a:spcBef>
              <a:spcAft>
                <a:spcPts val="0"/>
              </a:spcAft>
              <a:buNone/>
              <a:defRPr sz="4500"/>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Slide - Grey Background">
  <p:cSld name="TITLE_AND_BODY_3_1_1">
    <p:bg>
      <p:bgPr>
        <a:solidFill>
          <a:srgbClr val="BCBEC0"/>
        </a:solidFill>
        <a:effectLst/>
      </p:bgPr>
    </p:bg>
    <p:spTree>
      <p:nvGrpSpPr>
        <p:cNvPr id="1" name="Shape 1311"/>
        <p:cNvGrpSpPr/>
        <p:nvPr/>
      </p:nvGrpSpPr>
      <p:grpSpPr>
        <a:xfrm>
          <a:off x="0" y="0"/>
          <a:ext cx="0" cy="0"/>
          <a:chOff x="0" y="0"/>
          <a:chExt cx="0" cy="0"/>
        </a:xfrm>
      </p:grpSpPr>
      <p:sp>
        <p:nvSpPr>
          <p:cNvPr id="1312" name="Shape 1312"/>
          <p:cNvSpPr txBox="1">
            <a:spLocks noGrp="1"/>
          </p:cNvSpPr>
          <p:nvPr>
            <p:ph type="title"/>
          </p:nvPr>
        </p:nvSpPr>
        <p:spPr>
          <a:xfrm>
            <a:off x="714919" y="856144"/>
            <a:ext cx="7793700" cy="19950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
        <p:nvSpPr>
          <p:cNvPr id="1313" name="Shape 1313"/>
          <p:cNvSpPr txBox="1">
            <a:spLocks noGrp="1"/>
          </p:cNvSpPr>
          <p:nvPr>
            <p:ph type="subTitle" idx="1"/>
          </p:nvPr>
        </p:nvSpPr>
        <p:spPr>
          <a:xfrm>
            <a:off x="1281882" y="3181569"/>
            <a:ext cx="7060800" cy="10815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109"/>
        <p:cNvGrpSpPr/>
        <p:nvPr/>
      </p:nvGrpSpPr>
      <p:grpSpPr>
        <a:xfrm>
          <a:off x="0" y="0"/>
          <a:ext cx="0" cy="0"/>
          <a:chOff x="0" y="0"/>
          <a:chExt cx="0" cy="0"/>
        </a:xfrm>
      </p:grpSpPr>
      <p:pic>
        <p:nvPicPr>
          <p:cNvPr id="110" name="Shape 110"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111" name="Shape 111"/>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a:spcBef>
                <a:spcPts val="0"/>
              </a:spcBef>
              <a:spcAft>
                <a:spcPts val="0"/>
              </a:spcAft>
              <a:buNone/>
              <a:defRPr sz="1800" b="1">
                <a:solidFill>
                  <a:srgbClr val="CCCCCC"/>
                </a:solidFill>
                <a:latin typeface="Verdana"/>
                <a:ea typeface="Verdana"/>
                <a:cs typeface="Verdana"/>
                <a:sym typeface="Verdan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112" name="Shape 112"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13" name="Shape 113"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Slide - Black Background">
  <p:cSld name="TITLE_AND_BODY_3_1_2">
    <p:bg>
      <p:bgPr>
        <a:solidFill>
          <a:srgbClr val="000000"/>
        </a:solidFill>
        <a:effectLst/>
      </p:bgPr>
    </p:bg>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803194" y="679613"/>
            <a:ext cx="7546500" cy="21573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
        <p:nvSpPr>
          <p:cNvPr id="1316" name="Shape 1316"/>
          <p:cNvSpPr txBox="1">
            <a:spLocks noGrp="1"/>
          </p:cNvSpPr>
          <p:nvPr>
            <p:ph type="subTitle" idx="1"/>
          </p:nvPr>
        </p:nvSpPr>
        <p:spPr>
          <a:xfrm>
            <a:off x="1352170" y="3208438"/>
            <a:ext cx="6836700" cy="1169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1317"/>
        <p:cNvGrpSpPr/>
        <p:nvPr/>
      </p:nvGrpSpPr>
      <p:grpSpPr>
        <a:xfrm>
          <a:off x="0" y="0"/>
          <a:ext cx="0" cy="0"/>
          <a:chOff x="0" y="0"/>
          <a:chExt cx="0" cy="0"/>
        </a:xfrm>
      </p:grpSpPr>
      <p:pic>
        <p:nvPicPr>
          <p:cNvPr id="1318" name="Shape 1318"/>
          <p:cNvPicPr preferRelativeResize="0"/>
          <p:nvPr/>
        </p:nvPicPr>
        <p:blipFill>
          <a:blip r:embed="rId2">
            <a:alphaModFix/>
          </a:blip>
          <a:stretch>
            <a:fillRect/>
          </a:stretch>
        </p:blipFill>
        <p:spPr>
          <a:xfrm>
            <a:off x="2454263" y="1256762"/>
            <a:ext cx="4235476" cy="2629974"/>
          </a:xfrm>
          <a:prstGeom prst="rect">
            <a:avLst/>
          </a:prstGeom>
          <a:noFill/>
          <a:ln>
            <a:noFill/>
          </a:ln>
        </p:spPr>
      </p:pic>
      <p:pic>
        <p:nvPicPr>
          <p:cNvPr id="1319" name="Shape 1319" descr="Design-Logo.png"/>
          <p:cNvPicPr preferRelativeResize="0"/>
          <p:nvPr/>
        </p:nvPicPr>
        <p:blipFill>
          <a:blip r:embed="rId3">
            <a:alphaModFix/>
          </a:blip>
          <a:stretch>
            <a:fillRect/>
          </a:stretch>
        </p:blipFill>
        <p:spPr>
          <a:xfrm>
            <a:off x="5068975" y="274607"/>
            <a:ext cx="3957350" cy="410525"/>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1320"/>
        <p:cNvGrpSpPr/>
        <p:nvPr/>
      </p:nvGrpSpPr>
      <p:grpSpPr>
        <a:xfrm>
          <a:off x="0" y="0"/>
          <a:ext cx="0" cy="0"/>
          <a:chOff x="0" y="0"/>
          <a:chExt cx="0" cy="0"/>
        </a:xfrm>
      </p:grpSpPr>
      <p:pic>
        <p:nvPicPr>
          <p:cNvPr id="1321" name="Shape 1321"/>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1322" name="Shape 1322"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1323" name="Shape 1323"/>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1324" name="Shape 1324"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1325"/>
        <p:cNvGrpSpPr/>
        <p:nvPr/>
      </p:nvGrpSpPr>
      <p:grpSpPr>
        <a:xfrm>
          <a:off x="0" y="0"/>
          <a:ext cx="0" cy="0"/>
          <a:chOff x="0" y="0"/>
          <a:chExt cx="0" cy="0"/>
        </a:xfrm>
      </p:grpSpPr>
      <p:pic>
        <p:nvPicPr>
          <p:cNvPr id="1326" name="Shape 1326"/>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1327" name="Shape 1327"/>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1328" name="Shape 1328"/>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1329" name="Shape 1329"/>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1330" name="Shape 1330"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1331"/>
        <p:cNvGrpSpPr/>
        <p:nvPr/>
      </p:nvGrpSpPr>
      <p:grpSpPr>
        <a:xfrm>
          <a:off x="0" y="0"/>
          <a:ext cx="0" cy="0"/>
          <a:chOff x="0" y="0"/>
          <a:chExt cx="0" cy="0"/>
        </a:xfrm>
      </p:grpSpPr>
      <p:pic>
        <p:nvPicPr>
          <p:cNvPr id="1332" name="Shape 1332"/>
          <p:cNvPicPr preferRelativeResize="0"/>
          <p:nvPr/>
        </p:nvPicPr>
        <p:blipFill>
          <a:blip r:embed="rId2">
            <a:alphaModFix/>
          </a:blip>
          <a:stretch>
            <a:fillRect/>
          </a:stretch>
        </p:blipFill>
        <p:spPr>
          <a:xfrm>
            <a:off x="1156324" y="1715264"/>
            <a:ext cx="6831352" cy="1712975"/>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1333"/>
        <p:cNvGrpSpPr/>
        <p:nvPr/>
      </p:nvGrpSpPr>
      <p:grpSpPr>
        <a:xfrm>
          <a:off x="0" y="0"/>
          <a:ext cx="0" cy="0"/>
          <a:chOff x="0" y="0"/>
          <a:chExt cx="0" cy="0"/>
        </a:xfrm>
      </p:grpSpPr>
      <p:pic>
        <p:nvPicPr>
          <p:cNvPr id="1334" name="Shape 1334"/>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1335"/>
        <p:cNvGrpSpPr/>
        <p:nvPr/>
      </p:nvGrpSpPr>
      <p:grpSpPr>
        <a:xfrm>
          <a:off x="0" y="0"/>
          <a:ext cx="0" cy="0"/>
          <a:chOff x="0" y="0"/>
          <a:chExt cx="0" cy="0"/>
        </a:xfrm>
      </p:grpSpPr>
      <p:pic>
        <p:nvPicPr>
          <p:cNvPr id="1336" name="Shape 1336"/>
          <p:cNvPicPr preferRelativeResize="0"/>
          <p:nvPr/>
        </p:nvPicPr>
        <p:blipFill>
          <a:blip r:embed="rId2">
            <a:alphaModFix/>
          </a:blip>
          <a:stretch>
            <a:fillRect/>
          </a:stretch>
        </p:blipFill>
        <p:spPr>
          <a:xfrm>
            <a:off x="1257770" y="2227950"/>
            <a:ext cx="6628469" cy="687600"/>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1337"/>
        <p:cNvGrpSpPr/>
        <p:nvPr/>
      </p:nvGrpSpPr>
      <p:grpSpPr>
        <a:xfrm>
          <a:off x="0" y="0"/>
          <a:ext cx="0" cy="0"/>
          <a:chOff x="0" y="0"/>
          <a:chExt cx="0" cy="0"/>
        </a:xfrm>
      </p:grpSpPr>
      <p:pic>
        <p:nvPicPr>
          <p:cNvPr id="1338" name="Shape 1338"/>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1339"/>
        <p:cNvGrpSpPr/>
        <p:nvPr/>
      </p:nvGrpSpPr>
      <p:grpSpPr>
        <a:xfrm>
          <a:off x="0" y="0"/>
          <a:ext cx="0" cy="0"/>
          <a:chOff x="0" y="0"/>
          <a:chExt cx="0" cy="0"/>
        </a:xfrm>
      </p:grpSpPr>
      <p:pic>
        <p:nvPicPr>
          <p:cNvPr id="1340" name="Shape 1340"/>
          <p:cNvPicPr preferRelativeResize="0"/>
          <p:nvPr/>
        </p:nvPicPr>
        <p:blipFill>
          <a:blip r:embed="rId2">
            <a:alphaModFix/>
          </a:blip>
          <a:stretch>
            <a:fillRect/>
          </a:stretch>
        </p:blipFill>
        <p:spPr>
          <a:xfrm>
            <a:off x="449663" y="2227950"/>
            <a:ext cx="8244664" cy="687600"/>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1341"/>
        <p:cNvGrpSpPr/>
        <p:nvPr/>
      </p:nvGrpSpPr>
      <p:grpSpPr>
        <a:xfrm>
          <a:off x="0" y="0"/>
          <a:ext cx="0" cy="0"/>
          <a:chOff x="0" y="0"/>
          <a:chExt cx="0" cy="0"/>
        </a:xfrm>
      </p:grpSpPr>
      <p:pic>
        <p:nvPicPr>
          <p:cNvPr id="1342" name="Shape 1342"/>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114"/>
        <p:cNvGrpSpPr/>
        <p:nvPr/>
      </p:nvGrpSpPr>
      <p:grpSpPr>
        <a:xfrm>
          <a:off x="0" y="0"/>
          <a:ext cx="0" cy="0"/>
          <a:chOff x="0" y="0"/>
          <a:chExt cx="0" cy="0"/>
        </a:xfrm>
      </p:grpSpPr>
      <p:pic>
        <p:nvPicPr>
          <p:cNvPr id="115" name="Shape 115"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116" name="Shape 116"/>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a:spcBef>
                <a:spcPts val="0"/>
              </a:spcBef>
              <a:spcAft>
                <a:spcPts val="0"/>
              </a:spcAft>
              <a:buNone/>
              <a:defRPr sz="1800" b="1">
                <a:solidFill>
                  <a:srgbClr val="CCCCCC"/>
                </a:solidFill>
                <a:latin typeface="Verdana"/>
                <a:ea typeface="Verdana"/>
                <a:cs typeface="Verdana"/>
                <a:sym typeface="Verdan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117" name="Shape 11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18" name="Shape 11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1343"/>
        <p:cNvGrpSpPr/>
        <p:nvPr/>
      </p:nvGrpSpPr>
      <p:grpSpPr>
        <a:xfrm>
          <a:off x="0" y="0"/>
          <a:ext cx="0" cy="0"/>
          <a:chOff x="0" y="0"/>
          <a:chExt cx="0" cy="0"/>
        </a:xfrm>
      </p:grpSpPr>
      <p:pic>
        <p:nvPicPr>
          <p:cNvPr id="1344" name="Shape 1344"/>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1345"/>
        <p:cNvGrpSpPr/>
        <p:nvPr/>
      </p:nvGrpSpPr>
      <p:grpSpPr>
        <a:xfrm>
          <a:off x="0" y="0"/>
          <a:ext cx="0" cy="0"/>
          <a:chOff x="0" y="0"/>
          <a:chExt cx="0" cy="0"/>
        </a:xfrm>
      </p:grpSpPr>
      <p:pic>
        <p:nvPicPr>
          <p:cNvPr id="1346" name="Shape 1346"/>
          <p:cNvPicPr preferRelativeResize="0"/>
          <p:nvPr/>
        </p:nvPicPr>
        <p:blipFill>
          <a:blip r:embed="rId2">
            <a:alphaModFix/>
          </a:blip>
          <a:stretch>
            <a:fillRect/>
          </a:stretch>
        </p:blipFill>
        <p:spPr>
          <a:xfrm>
            <a:off x="893413" y="2227950"/>
            <a:ext cx="7357173" cy="687600"/>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1347"/>
        <p:cNvGrpSpPr/>
        <p:nvPr/>
      </p:nvGrpSpPr>
      <p:grpSpPr>
        <a:xfrm>
          <a:off x="0" y="0"/>
          <a:ext cx="0" cy="0"/>
          <a:chOff x="0" y="0"/>
          <a:chExt cx="0" cy="0"/>
        </a:xfrm>
      </p:grpSpPr>
      <p:pic>
        <p:nvPicPr>
          <p:cNvPr id="1348" name="Shape 1348"/>
          <p:cNvPicPr preferRelativeResize="0"/>
          <p:nvPr/>
        </p:nvPicPr>
        <p:blipFill>
          <a:blip r:embed="rId2">
            <a:alphaModFix/>
          </a:blip>
          <a:stretch>
            <a:fillRect/>
          </a:stretch>
        </p:blipFill>
        <p:spPr>
          <a:xfrm>
            <a:off x="893400" y="2227950"/>
            <a:ext cx="7357210" cy="687600"/>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1349"/>
        <p:cNvGrpSpPr/>
        <p:nvPr/>
      </p:nvGrpSpPr>
      <p:grpSpPr>
        <a:xfrm>
          <a:off x="0" y="0"/>
          <a:ext cx="0" cy="0"/>
          <a:chOff x="0" y="0"/>
          <a:chExt cx="0" cy="0"/>
        </a:xfrm>
      </p:grpSpPr>
      <p:pic>
        <p:nvPicPr>
          <p:cNvPr id="1350" name="Shape 1350"/>
          <p:cNvPicPr preferRelativeResize="0"/>
          <p:nvPr/>
        </p:nvPicPr>
        <p:blipFill>
          <a:blip r:embed="rId2">
            <a:alphaModFix/>
          </a:blip>
          <a:stretch>
            <a:fillRect/>
          </a:stretch>
        </p:blipFill>
        <p:spPr>
          <a:xfrm>
            <a:off x="893388" y="2227950"/>
            <a:ext cx="7357213" cy="687600"/>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1351"/>
        <p:cNvGrpSpPr/>
        <p:nvPr/>
      </p:nvGrpSpPr>
      <p:grpSpPr>
        <a:xfrm>
          <a:off x="0" y="0"/>
          <a:ext cx="0" cy="0"/>
          <a:chOff x="0" y="0"/>
          <a:chExt cx="0" cy="0"/>
        </a:xfrm>
      </p:grpSpPr>
      <p:pic>
        <p:nvPicPr>
          <p:cNvPr id="1352" name="Shape 1352"/>
          <p:cNvPicPr preferRelativeResize="0"/>
          <p:nvPr/>
        </p:nvPicPr>
        <p:blipFill>
          <a:blip r:embed="rId2">
            <a:alphaModFix/>
          </a:blip>
          <a:stretch>
            <a:fillRect/>
          </a:stretch>
        </p:blipFill>
        <p:spPr>
          <a:xfrm>
            <a:off x="152400" y="2436288"/>
            <a:ext cx="8839205" cy="270915"/>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1353"/>
        <p:cNvGrpSpPr/>
        <p:nvPr/>
      </p:nvGrpSpPr>
      <p:grpSpPr>
        <a:xfrm>
          <a:off x="0" y="0"/>
          <a:ext cx="0" cy="0"/>
          <a:chOff x="0" y="0"/>
          <a:chExt cx="0" cy="0"/>
        </a:xfrm>
      </p:grpSpPr>
      <p:pic>
        <p:nvPicPr>
          <p:cNvPr id="1354" name="Shape 1354"/>
          <p:cNvPicPr preferRelativeResize="0"/>
          <p:nvPr/>
        </p:nvPicPr>
        <p:blipFill>
          <a:blip r:embed="rId2">
            <a:alphaModFix/>
          </a:blip>
          <a:stretch>
            <a:fillRect/>
          </a:stretch>
        </p:blipFill>
        <p:spPr>
          <a:xfrm>
            <a:off x="1330070" y="969363"/>
            <a:ext cx="5826103" cy="4306115"/>
          </a:xfrm>
          <a:prstGeom prst="rect">
            <a:avLst/>
          </a:prstGeom>
          <a:noFill/>
          <a:ln>
            <a:noFill/>
          </a:ln>
        </p:spPr>
      </p:pic>
      <p:pic>
        <p:nvPicPr>
          <p:cNvPr id="1355" name="Shape 1355"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1356"/>
        <p:cNvGrpSpPr/>
        <p:nvPr/>
      </p:nvGrpSpPr>
      <p:grpSpPr>
        <a:xfrm>
          <a:off x="0" y="0"/>
          <a:ext cx="0" cy="0"/>
          <a:chOff x="0" y="0"/>
          <a:chExt cx="0" cy="0"/>
        </a:xfrm>
      </p:grpSpPr>
      <p:pic>
        <p:nvPicPr>
          <p:cNvPr id="1357" name="Shape 1357"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pic>
        <p:nvPicPr>
          <p:cNvPr id="1358" name="Shape 1358"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59" name="Shape 1359"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60" name="Shape 1360"/>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1361"/>
        <p:cNvGrpSpPr/>
        <p:nvPr/>
      </p:nvGrpSpPr>
      <p:grpSpPr>
        <a:xfrm>
          <a:off x="0" y="0"/>
          <a:ext cx="0" cy="0"/>
          <a:chOff x="0" y="0"/>
          <a:chExt cx="0" cy="0"/>
        </a:xfrm>
      </p:grpSpPr>
      <p:pic>
        <p:nvPicPr>
          <p:cNvPr id="1362" name="Shape 1362"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1363" name="Shape 1363"/>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364" name="Shape 136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65" name="Shape 136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1366"/>
        <p:cNvGrpSpPr/>
        <p:nvPr/>
      </p:nvGrpSpPr>
      <p:grpSpPr>
        <a:xfrm>
          <a:off x="0" y="0"/>
          <a:ext cx="0" cy="0"/>
          <a:chOff x="0" y="0"/>
          <a:chExt cx="0" cy="0"/>
        </a:xfrm>
      </p:grpSpPr>
      <p:pic>
        <p:nvPicPr>
          <p:cNvPr id="1367" name="Shape 1367"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1368" name="Shape 1368"/>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369" name="Shape 136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70" name="Shape 137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1371"/>
        <p:cNvGrpSpPr/>
        <p:nvPr/>
      </p:nvGrpSpPr>
      <p:grpSpPr>
        <a:xfrm>
          <a:off x="0" y="0"/>
          <a:ext cx="0" cy="0"/>
          <a:chOff x="0" y="0"/>
          <a:chExt cx="0" cy="0"/>
        </a:xfrm>
      </p:grpSpPr>
      <p:pic>
        <p:nvPicPr>
          <p:cNvPr id="1372" name="Shape 1372"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pic>
        <p:nvPicPr>
          <p:cNvPr id="1373" name="Shape 1373"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74" name="Shape 1374"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75" name="Shape 1375"/>
          <p:cNvSpPr txBox="1">
            <a:spLocks noGrp="1"/>
          </p:cNvSpPr>
          <p:nvPr>
            <p:ph type="subTitle" idx="1"/>
          </p:nvPr>
        </p:nvSpPr>
        <p:spPr>
          <a:xfrm>
            <a:off x="365350" y="42769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119"/>
        <p:cNvGrpSpPr/>
        <p:nvPr/>
      </p:nvGrpSpPr>
      <p:grpSpPr>
        <a:xfrm>
          <a:off x="0" y="0"/>
          <a:ext cx="0" cy="0"/>
          <a:chOff x="0" y="0"/>
          <a:chExt cx="0" cy="0"/>
        </a:xfrm>
      </p:grpSpPr>
      <p:pic>
        <p:nvPicPr>
          <p:cNvPr id="120" name="Shape 120"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pic>
        <p:nvPicPr>
          <p:cNvPr id="121" name="Shape 121"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2" name="Shape 122"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23" name="Shape 123"/>
          <p:cNvSpPr txBox="1">
            <a:spLocks noGrp="1"/>
          </p:cNvSpPr>
          <p:nvPr>
            <p:ph type="subTitle" idx="1"/>
          </p:nvPr>
        </p:nvSpPr>
        <p:spPr>
          <a:xfrm>
            <a:off x="365350" y="42769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1376"/>
        <p:cNvGrpSpPr/>
        <p:nvPr/>
      </p:nvGrpSpPr>
      <p:grpSpPr>
        <a:xfrm>
          <a:off x="0" y="0"/>
          <a:ext cx="0" cy="0"/>
          <a:chOff x="0" y="0"/>
          <a:chExt cx="0" cy="0"/>
        </a:xfrm>
      </p:grpSpPr>
      <p:pic>
        <p:nvPicPr>
          <p:cNvPr id="1377" name="Shape 1377"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1378" name="Shape 1378"/>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379" name="Shape 137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80" name="Shape 138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1381"/>
        <p:cNvGrpSpPr/>
        <p:nvPr/>
      </p:nvGrpSpPr>
      <p:grpSpPr>
        <a:xfrm>
          <a:off x="0" y="0"/>
          <a:ext cx="0" cy="0"/>
          <a:chOff x="0" y="0"/>
          <a:chExt cx="0" cy="0"/>
        </a:xfrm>
      </p:grpSpPr>
      <p:pic>
        <p:nvPicPr>
          <p:cNvPr id="1382" name="Shape 1382"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pic>
        <p:nvPicPr>
          <p:cNvPr id="1383" name="Shape 1383"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84" name="Shape 1384"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85" name="Shape 1385"/>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1386"/>
        <p:cNvGrpSpPr/>
        <p:nvPr/>
      </p:nvGrpSpPr>
      <p:grpSpPr>
        <a:xfrm>
          <a:off x="0" y="0"/>
          <a:ext cx="0" cy="0"/>
          <a:chOff x="0" y="0"/>
          <a:chExt cx="0" cy="0"/>
        </a:xfrm>
      </p:grpSpPr>
      <p:sp>
        <p:nvSpPr>
          <p:cNvPr id="1387" name="Shape 13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spcBef>
                <a:spcPts val="0"/>
              </a:spcBef>
              <a:spcAft>
                <a:spcPts val="0"/>
              </a:spcAft>
              <a:buNone/>
            </a:pPr>
            <a:fld id="{00000000-1234-1234-1234-123412341234}" type="slidenum">
              <a:rPr lang="en"/>
              <a:t>‹N°›</a:t>
            </a:fld>
            <a:endParaRPr/>
          </a:p>
        </p:txBody>
      </p:sp>
      <p:pic>
        <p:nvPicPr>
          <p:cNvPr id="1388" name="Shape 1388"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pic>
        <p:nvPicPr>
          <p:cNvPr id="1389" name="Shape 138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90" name="Shape 139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91" name="Shape 1391"/>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1392"/>
        <p:cNvGrpSpPr/>
        <p:nvPr/>
      </p:nvGrpSpPr>
      <p:grpSpPr>
        <a:xfrm>
          <a:off x="0" y="0"/>
          <a:ext cx="0" cy="0"/>
          <a:chOff x="0" y="0"/>
          <a:chExt cx="0" cy="0"/>
        </a:xfrm>
      </p:grpSpPr>
      <p:sp>
        <p:nvSpPr>
          <p:cNvPr id="1393" name="Shape 13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spcBef>
                <a:spcPts val="0"/>
              </a:spcBef>
              <a:spcAft>
                <a:spcPts val="0"/>
              </a:spcAft>
              <a:buNone/>
            </a:pPr>
            <a:fld id="{00000000-1234-1234-1234-123412341234}" type="slidenum">
              <a:rPr lang="en"/>
              <a:t>‹N°›</a:t>
            </a:fld>
            <a:endParaRPr/>
          </a:p>
        </p:txBody>
      </p:sp>
      <p:pic>
        <p:nvPicPr>
          <p:cNvPr id="1394" name="Shape 1394"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pic>
        <p:nvPicPr>
          <p:cNvPr id="1395" name="Shape 1395"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96" name="Shape 1396"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97" name="Shape 1397"/>
          <p:cNvSpPr txBox="1">
            <a:spLocks noGrp="1"/>
          </p:cNvSpPr>
          <p:nvPr>
            <p:ph type="subTitle" idx="1"/>
          </p:nvPr>
        </p:nvSpPr>
        <p:spPr>
          <a:xfrm>
            <a:off x="373525" y="421021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1398"/>
        <p:cNvGrpSpPr/>
        <p:nvPr/>
      </p:nvGrpSpPr>
      <p:grpSpPr>
        <a:xfrm>
          <a:off x="0" y="0"/>
          <a:ext cx="0" cy="0"/>
          <a:chOff x="0" y="0"/>
          <a:chExt cx="0" cy="0"/>
        </a:xfrm>
      </p:grpSpPr>
      <p:pic>
        <p:nvPicPr>
          <p:cNvPr id="1399" name="Shape 1399" descr="FT150.jpg"/>
          <p:cNvPicPr preferRelativeResize="0"/>
          <p:nvPr/>
        </p:nvPicPr>
        <p:blipFill>
          <a:blip r:embed="rId2">
            <a:alphaModFix/>
          </a:blip>
          <a:stretch>
            <a:fillRect/>
          </a:stretch>
        </p:blipFill>
        <p:spPr>
          <a:xfrm>
            <a:off x="-624062" y="-9"/>
            <a:ext cx="6935832" cy="5203170"/>
          </a:xfrm>
          <a:prstGeom prst="rect">
            <a:avLst/>
          </a:prstGeom>
          <a:noFill/>
          <a:ln>
            <a:noFill/>
          </a:ln>
        </p:spPr>
      </p:pic>
      <p:pic>
        <p:nvPicPr>
          <p:cNvPr id="1400" name="Shape 1400"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401" name="Shape 1401"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402" name="Shape 1402"/>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1403"/>
        <p:cNvGrpSpPr/>
        <p:nvPr/>
      </p:nvGrpSpPr>
      <p:grpSpPr>
        <a:xfrm>
          <a:off x="0" y="0"/>
          <a:ext cx="0" cy="0"/>
          <a:chOff x="0" y="0"/>
          <a:chExt cx="0" cy="0"/>
        </a:xfrm>
      </p:grpSpPr>
      <p:pic>
        <p:nvPicPr>
          <p:cNvPr id="1404" name="Shape 1404"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405" name="Shape 1405"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1406" name="Shape 1406"/>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sp>
        <p:nvSpPr>
          <p:cNvPr id="1407" name="Shape 1407"/>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8" name="Shape 1408"/>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400" b="1">
                <a:latin typeface="Verdana"/>
                <a:sym typeface="Verdana"/>
              </a:rPr>
              <a:t>robotiq.com</a:t>
            </a:r>
            <a:endParaRPr lang="ja-JP" sz="2400" b="1">
              <a:latin typeface="Verdana"/>
              <a:ea typeface="Verdana"/>
              <a:cs typeface="Verdana"/>
              <a:sym typeface="Verdana"/>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1409"/>
        <p:cNvGrpSpPr/>
        <p:nvPr/>
      </p:nvGrpSpPr>
      <p:grpSpPr>
        <a:xfrm>
          <a:off x="0" y="0"/>
          <a:ext cx="0" cy="0"/>
          <a:chOff x="0" y="0"/>
          <a:chExt cx="0" cy="0"/>
        </a:xfrm>
      </p:grpSpPr>
      <p:pic>
        <p:nvPicPr>
          <p:cNvPr id="1410" name="Shape 1410"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411" name="Shape 1411"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1412" name="Shape 1412"/>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sp>
        <p:nvSpPr>
          <p:cNvPr id="1413" name="Shape 1413"/>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4" name="Shape 1414"/>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400" b="1">
                <a:latin typeface="Verdana"/>
                <a:sym typeface="Verdana"/>
              </a:rPr>
              <a:t>robotiq.com</a:t>
            </a:r>
            <a:endParaRPr lang="ja-JP" sz="2400" b="1">
              <a:latin typeface="Verdana"/>
              <a:ea typeface="Verdana"/>
              <a:cs typeface="Verdana"/>
              <a:sym typeface="Verdana"/>
            </a:endParaRPr>
          </a:p>
        </p:txBody>
      </p:sp>
      <p:pic>
        <p:nvPicPr>
          <p:cNvPr id="1415" name="Shape 1415"/>
          <p:cNvPicPr preferRelativeResize="0"/>
          <p:nvPr/>
        </p:nvPicPr>
        <p:blipFill>
          <a:blip r:embed="rId4">
            <a:alphaModFix/>
          </a:blip>
          <a:stretch>
            <a:fillRect/>
          </a:stretch>
        </p:blipFill>
        <p:spPr>
          <a:xfrm>
            <a:off x="3355725" y="2146700"/>
            <a:ext cx="2551549" cy="780717"/>
          </a:xfrm>
          <a:prstGeom prst="rect">
            <a:avLst/>
          </a:prstGeom>
          <a:noFill/>
          <a:ln>
            <a:noFill/>
          </a:ln>
        </p:spPr>
      </p:pic>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Design - Integrate - Operate Steps 1">
  <p:cSld name="Design - Integrate - Operate Steps">
    <p:spTree>
      <p:nvGrpSpPr>
        <p:cNvPr id="1" name="Shape 1416"/>
        <p:cNvGrpSpPr/>
        <p:nvPr/>
      </p:nvGrpSpPr>
      <p:grpSpPr>
        <a:xfrm>
          <a:off x="0" y="0"/>
          <a:ext cx="0" cy="0"/>
          <a:chOff x="0" y="0"/>
          <a:chExt cx="0" cy="0"/>
        </a:xfrm>
      </p:grpSpPr>
      <p:pic>
        <p:nvPicPr>
          <p:cNvPr id="1417" name="Shape 1417"/>
          <p:cNvPicPr preferRelativeResize="0"/>
          <p:nvPr/>
        </p:nvPicPr>
        <p:blipFill rotWithShape="1">
          <a:blip r:embed="rId2">
            <a:alphaModFix/>
          </a:blip>
          <a:srcRect/>
          <a:stretch/>
        </p:blipFill>
        <p:spPr>
          <a:xfrm>
            <a:off x="1330070" y="969362"/>
            <a:ext cx="5826300" cy="4305900"/>
          </a:xfrm>
          <a:prstGeom prst="rect">
            <a:avLst/>
          </a:prstGeom>
          <a:noFill/>
          <a:ln>
            <a:noFill/>
          </a:ln>
        </p:spPr>
      </p:pic>
      <p:pic>
        <p:nvPicPr>
          <p:cNvPr id="1418" name="Shape 1418" descr="Lean-Robotics-Logo.png"/>
          <p:cNvPicPr preferRelativeResize="0"/>
          <p:nvPr/>
        </p:nvPicPr>
        <p:blipFill rotWithShape="1">
          <a:blip r:embed="rId3">
            <a:alphaModFix/>
          </a:blip>
          <a:srcRect/>
          <a:stretch/>
        </p:blipFill>
        <p:spPr>
          <a:xfrm>
            <a:off x="394512" y="377650"/>
            <a:ext cx="8355000" cy="468600"/>
          </a:xfrm>
          <a:prstGeom prst="rect">
            <a:avLst/>
          </a:prstGeom>
          <a:noFill/>
          <a:ln>
            <a:noFill/>
          </a:ln>
        </p:spPr>
      </p:pic>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Operate Blue 1">
  <p:cSld name="Operate Blue">
    <p:bg>
      <p:bgPr>
        <a:solidFill>
          <a:srgbClr val="00A9E9"/>
        </a:solidFill>
        <a:effectLst/>
      </p:bgPr>
    </p:bg>
    <p:spTree>
      <p:nvGrpSpPr>
        <p:cNvPr id="1" name="Shape 1419"/>
        <p:cNvGrpSpPr/>
        <p:nvPr/>
      </p:nvGrpSpPr>
      <p:grpSpPr>
        <a:xfrm>
          <a:off x="0" y="0"/>
          <a:ext cx="0" cy="0"/>
          <a:chOff x="0" y="0"/>
          <a:chExt cx="0" cy="0"/>
        </a:xfrm>
      </p:grpSpPr>
      <p:pic>
        <p:nvPicPr>
          <p:cNvPr id="1420" name="Shape 1420"/>
          <p:cNvPicPr preferRelativeResize="0"/>
          <p:nvPr/>
        </p:nvPicPr>
        <p:blipFill rotWithShape="1">
          <a:blip r:embed="rId2">
            <a:alphaModFix/>
          </a:blip>
          <a:srcRect/>
          <a:stretch/>
        </p:blipFill>
        <p:spPr>
          <a:xfrm>
            <a:off x="893400" y="2227949"/>
            <a:ext cx="7357200" cy="687600"/>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1"/>
        <p:cNvGrpSpPr/>
        <p:nvPr/>
      </p:nvGrpSpPr>
      <p:grpSpPr>
        <a:xfrm>
          <a:off x="0" y="0"/>
          <a:ext cx="0" cy="0"/>
          <a:chOff x="0" y="0"/>
          <a:chExt cx="0" cy="0"/>
        </a:xfrm>
      </p:grpSpPr>
      <p:sp>
        <p:nvSpPr>
          <p:cNvPr id="1422" name="Shape 1422"/>
          <p:cNvSpPr txBox="1">
            <a:spLocks noGrp="1"/>
          </p:cNvSpPr>
          <p:nvPr>
            <p:ph type="title"/>
          </p:nvPr>
        </p:nvSpPr>
        <p:spPr>
          <a:xfrm>
            <a:off x="688830" y="273843"/>
            <a:ext cx="8208900" cy="5475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19A1DB"/>
              </a:buClr>
              <a:buSzPts val="1100"/>
              <a:buNone/>
              <a:defRPr sz="2700" b="1" i="0" u="none" strike="noStrike" cap="none">
                <a:solidFill>
                  <a:srgbClr val="19A1DB"/>
                </a:solidFill>
              </a:defRPr>
            </a:lvl1pPr>
            <a:lvl2pPr lvl="1" indent="0" rtl="0">
              <a:spcBef>
                <a:spcPts val="0"/>
              </a:spcBef>
              <a:spcAft>
                <a:spcPts val="0"/>
              </a:spcAft>
              <a:buClr>
                <a:srgbClr val="19A1DB"/>
              </a:buClr>
              <a:buSzPts val="1100"/>
              <a:buNone/>
              <a:defRPr sz="1400">
                <a:solidFill>
                  <a:srgbClr val="19A1DB"/>
                </a:solidFill>
              </a:defRPr>
            </a:lvl2pPr>
            <a:lvl3pPr lvl="2" indent="0" rtl="0">
              <a:spcBef>
                <a:spcPts val="0"/>
              </a:spcBef>
              <a:spcAft>
                <a:spcPts val="0"/>
              </a:spcAft>
              <a:buClr>
                <a:srgbClr val="19A1DB"/>
              </a:buClr>
              <a:buSzPts val="1100"/>
              <a:buNone/>
              <a:defRPr sz="1400">
                <a:solidFill>
                  <a:srgbClr val="19A1DB"/>
                </a:solidFill>
              </a:defRPr>
            </a:lvl3pPr>
            <a:lvl4pPr lvl="3" indent="0" rtl="0">
              <a:spcBef>
                <a:spcPts val="0"/>
              </a:spcBef>
              <a:spcAft>
                <a:spcPts val="0"/>
              </a:spcAft>
              <a:buClr>
                <a:srgbClr val="19A1DB"/>
              </a:buClr>
              <a:buSzPts val="1100"/>
              <a:buNone/>
              <a:defRPr sz="1400">
                <a:solidFill>
                  <a:srgbClr val="19A1DB"/>
                </a:solidFill>
              </a:defRPr>
            </a:lvl4pPr>
            <a:lvl5pPr lvl="4" indent="0" rtl="0">
              <a:spcBef>
                <a:spcPts val="0"/>
              </a:spcBef>
              <a:spcAft>
                <a:spcPts val="0"/>
              </a:spcAft>
              <a:buClr>
                <a:srgbClr val="19A1DB"/>
              </a:buClr>
              <a:buSzPts val="1100"/>
              <a:buNone/>
              <a:defRPr sz="1400">
                <a:solidFill>
                  <a:srgbClr val="19A1DB"/>
                </a:solidFill>
              </a:defRPr>
            </a:lvl5pPr>
            <a:lvl6pPr lvl="5" indent="0" rtl="0">
              <a:spcBef>
                <a:spcPts val="0"/>
              </a:spcBef>
              <a:spcAft>
                <a:spcPts val="0"/>
              </a:spcAft>
              <a:buClr>
                <a:srgbClr val="19A1DB"/>
              </a:buClr>
              <a:buSzPts val="1100"/>
              <a:buNone/>
              <a:defRPr sz="1400">
                <a:solidFill>
                  <a:srgbClr val="19A1DB"/>
                </a:solidFill>
              </a:defRPr>
            </a:lvl6pPr>
            <a:lvl7pPr lvl="6" indent="0" rtl="0">
              <a:spcBef>
                <a:spcPts val="0"/>
              </a:spcBef>
              <a:spcAft>
                <a:spcPts val="0"/>
              </a:spcAft>
              <a:buClr>
                <a:srgbClr val="19A1DB"/>
              </a:buClr>
              <a:buSzPts val="1100"/>
              <a:buNone/>
              <a:defRPr sz="1400">
                <a:solidFill>
                  <a:srgbClr val="19A1DB"/>
                </a:solidFill>
              </a:defRPr>
            </a:lvl7pPr>
            <a:lvl8pPr lvl="7" indent="0" rtl="0">
              <a:spcBef>
                <a:spcPts val="0"/>
              </a:spcBef>
              <a:spcAft>
                <a:spcPts val="0"/>
              </a:spcAft>
              <a:buClr>
                <a:srgbClr val="19A1DB"/>
              </a:buClr>
              <a:buSzPts val="1100"/>
              <a:buNone/>
              <a:defRPr sz="1400">
                <a:solidFill>
                  <a:srgbClr val="19A1DB"/>
                </a:solidFill>
              </a:defRPr>
            </a:lvl8pPr>
            <a:lvl9pPr lvl="8" indent="0" rtl="0">
              <a:spcBef>
                <a:spcPts val="0"/>
              </a:spcBef>
              <a:spcAft>
                <a:spcPts val="0"/>
              </a:spcAft>
              <a:buClr>
                <a:srgbClr val="19A1DB"/>
              </a:buClr>
              <a:buSzPts val="1100"/>
              <a:buNone/>
              <a:defRPr sz="1400">
                <a:solidFill>
                  <a:srgbClr val="19A1DB"/>
                </a:solidFill>
              </a:defRPr>
            </a:lvl9pPr>
          </a:lstStyle>
          <a:p>
            <a:endParaRPr/>
          </a:p>
        </p:txBody>
      </p:sp>
      <p:sp>
        <p:nvSpPr>
          <p:cNvPr id="1423" name="Shape 1423"/>
          <p:cNvSpPr txBox="1">
            <a:spLocks noGrp="1"/>
          </p:cNvSpPr>
          <p:nvPr>
            <p:ph type="body" idx="1"/>
          </p:nvPr>
        </p:nvSpPr>
        <p:spPr>
          <a:xfrm>
            <a:off x="688838" y="1052625"/>
            <a:ext cx="8176800" cy="36930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rtl="0">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rtl="0">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rtl="0">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rtl="0">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rtl="0">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1424" name="Shape 14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pic>
        <p:nvPicPr>
          <p:cNvPr id="1425" name="Shape 1425" descr="Bande-gradient.png"/>
          <p:cNvPicPr preferRelativeResize="0"/>
          <p:nvPr/>
        </p:nvPicPr>
        <p:blipFill rotWithShape="1">
          <a:blip r:embed="rId2">
            <a:alphaModFix/>
          </a:blip>
          <a:srcRect/>
          <a:stretch/>
        </p:blipFill>
        <p:spPr>
          <a:xfrm rot="5400000" flipH="1">
            <a:off x="171525" y="174578"/>
            <a:ext cx="371400" cy="714300"/>
          </a:xfrm>
          <a:prstGeom prst="rect">
            <a:avLst/>
          </a:prstGeom>
          <a:noFill/>
          <a:ln>
            <a:noFill/>
          </a:ln>
        </p:spPr>
      </p:pic>
      <p:cxnSp>
        <p:nvCxnSpPr>
          <p:cNvPr id="1426" name="Shape 1426"/>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1427" name="Shape 1427"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428" name="Shape 1428"/>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22"/>
        <p:cNvGrpSpPr/>
        <p:nvPr/>
      </p:nvGrpSpPr>
      <p:grpSpPr>
        <a:xfrm>
          <a:off x="0" y="0"/>
          <a:ext cx="0" cy="0"/>
          <a:chOff x="0" y="0"/>
          <a:chExt cx="0" cy="0"/>
        </a:xfrm>
      </p:grpSpPr>
      <p:pic>
        <p:nvPicPr>
          <p:cNvPr id="23" name="Shape 23"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24" name="Shape 24"/>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MS Gothic" panose="020B0609070205080204" pitchFamily="49" charset="-128"/>
                <a:ea typeface="MS Gothic" panose="020B0609070205080204" pitchFamily="49" charset="-128"/>
                <a:cs typeface="Verdana"/>
                <a:sym typeface="Verdana"/>
              </a:defRPr>
            </a:lvl1pPr>
            <a:lvl2pPr lvl="1" rtl="0">
              <a:buNone/>
              <a:defRPr sz="900">
                <a:latin typeface="Verdana"/>
                <a:ea typeface="Verdana"/>
                <a:cs typeface="Verdana"/>
                <a:sym typeface="Verdana"/>
              </a:defRPr>
            </a:lvl2pPr>
            <a:lvl3pPr lvl="2" rtl="0">
              <a:buNone/>
              <a:defRPr sz="900">
                <a:latin typeface="Verdana"/>
                <a:ea typeface="Verdana"/>
                <a:cs typeface="Verdana"/>
                <a:sym typeface="Verdana"/>
              </a:defRPr>
            </a:lvl3pPr>
            <a:lvl4pPr lvl="3" rtl="0">
              <a:buNone/>
              <a:defRPr sz="900">
                <a:latin typeface="Verdana"/>
                <a:ea typeface="Verdana"/>
                <a:cs typeface="Verdana"/>
                <a:sym typeface="Verdana"/>
              </a:defRPr>
            </a:lvl4pPr>
            <a:lvl5pPr lvl="4" rtl="0">
              <a:buNone/>
              <a:defRPr sz="900">
                <a:latin typeface="Verdana"/>
                <a:ea typeface="Verdana"/>
                <a:cs typeface="Verdana"/>
                <a:sym typeface="Verdana"/>
              </a:defRPr>
            </a:lvl5pPr>
            <a:lvl6pPr lvl="5" rtl="0">
              <a:buNone/>
              <a:defRPr sz="900">
                <a:latin typeface="Verdana"/>
                <a:ea typeface="Verdana"/>
                <a:cs typeface="Verdana"/>
                <a:sym typeface="Verdana"/>
              </a:defRPr>
            </a:lvl6pPr>
            <a:lvl7pPr lvl="6" rtl="0">
              <a:buNone/>
              <a:defRPr sz="900">
                <a:latin typeface="Verdana"/>
                <a:ea typeface="Verdana"/>
                <a:cs typeface="Verdana"/>
                <a:sym typeface="Verdana"/>
              </a:defRPr>
            </a:lvl7pPr>
            <a:lvl8pPr lvl="7" rtl="0">
              <a:buNone/>
              <a:defRPr sz="900">
                <a:latin typeface="Verdana"/>
                <a:ea typeface="Verdana"/>
                <a:cs typeface="Verdana"/>
                <a:sym typeface="Verdana"/>
              </a:defRPr>
            </a:lvl8pPr>
            <a:lvl9pPr lvl="8" rtl="0">
              <a:buNone/>
              <a:defRPr sz="900">
                <a:latin typeface="Verdana"/>
                <a:ea typeface="Verdana"/>
                <a:cs typeface="Verdana"/>
                <a:sym typeface="Verdana"/>
              </a:defRPr>
            </a:lvl9pPr>
          </a:lstStyle>
          <a:p>
            <a:fld id="{00000000-1234-1234-1234-123412341234}" type="slidenum">
              <a:rPr lang="en" smtClean="0"/>
              <a:pPr/>
              <a:t>‹N°›</a:t>
            </a:fld>
            <a:endParaRPr lang="en" dirty="0"/>
          </a:p>
        </p:txBody>
      </p:sp>
      <p:cxnSp>
        <p:nvCxnSpPr>
          <p:cNvPr id="25" name="Shape 25"/>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26" name="Shape 26"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27" name="Shape 27"/>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 name="Shape 28"/>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latin typeface="Verdana"/>
                <a:ea typeface="Verdana"/>
                <a:cs typeface="Verdana"/>
                <a:sym typeface="Verdana"/>
              </a:defRPr>
            </a:lvl1pPr>
            <a:lvl2pPr lvl="1">
              <a:spcBef>
                <a:spcPts val="0"/>
              </a:spcBef>
              <a:spcAft>
                <a:spcPts val="0"/>
              </a:spcAft>
              <a:buNone/>
              <a:defRPr>
                <a:latin typeface="Verdana"/>
                <a:ea typeface="Verdana"/>
                <a:cs typeface="Verdana"/>
                <a:sym typeface="Verdana"/>
              </a:defRPr>
            </a:lvl2pPr>
            <a:lvl3pPr lvl="2">
              <a:spcBef>
                <a:spcPts val="0"/>
              </a:spcBef>
              <a:spcAft>
                <a:spcPts val="0"/>
              </a:spcAft>
              <a:buNone/>
              <a:defRPr>
                <a:latin typeface="Verdana"/>
                <a:ea typeface="Verdana"/>
                <a:cs typeface="Verdana"/>
                <a:sym typeface="Verdana"/>
              </a:defRPr>
            </a:lvl3pPr>
            <a:lvl4pPr lvl="3">
              <a:spcBef>
                <a:spcPts val="0"/>
              </a:spcBef>
              <a:spcAft>
                <a:spcPts val="0"/>
              </a:spcAft>
              <a:buNone/>
              <a:defRPr>
                <a:latin typeface="Verdana"/>
                <a:ea typeface="Verdana"/>
                <a:cs typeface="Verdana"/>
                <a:sym typeface="Verdana"/>
              </a:defRPr>
            </a:lvl4pPr>
            <a:lvl5pPr lvl="4">
              <a:spcBef>
                <a:spcPts val="0"/>
              </a:spcBef>
              <a:spcAft>
                <a:spcPts val="0"/>
              </a:spcAft>
              <a:buNone/>
              <a:defRPr>
                <a:latin typeface="Verdana"/>
                <a:ea typeface="Verdana"/>
                <a:cs typeface="Verdana"/>
                <a:sym typeface="Verdana"/>
              </a:defRPr>
            </a:lvl5pPr>
            <a:lvl6pPr lvl="5">
              <a:spcBef>
                <a:spcPts val="0"/>
              </a:spcBef>
              <a:spcAft>
                <a:spcPts val="0"/>
              </a:spcAft>
              <a:buNone/>
              <a:defRPr>
                <a:latin typeface="Verdana"/>
                <a:ea typeface="Verdana"/>
                <a:cs typeface="Verdana"/>
                <a:sym typeface="Verdana"/>
              </a:defRPr>
            </a:lvl6pPr>
            <a:lvl7pPr lvl="6">
              <a:spcBef>
                <a:spcPts val="0"/>
              </a:spcBef>
              <a:spcAft>
                <a:spcPts val="0"/>
              </a:spcAft>
              <a:buNone/>
              <a:defRPr>
                <a:latin typeface="Verdana"/>
                <a:ea typeface="Verdana"/>
                <a:cs typeface="Verdana"/>
                <a:sym typeface="Verdana"/>
              </a:defRPr>
            </a:lvl7pPr>
            <a:lvl8pPr lvl="7">
              <a:spcBef>
                <a:spcPts val="0"/>
              </a:spcBef>
              <a:spcAft>
                <a:spcPts val="0"/>
              </a:spcAft>
              <a:buNone/>
              <a:defRPr>
                <a:latin typeface="Verdana"/>
                <a:ea typeface="Verdana"/>
                <a:cs typeface="Verdana"/>
                <a:sym typeface="Verdana"/>
              </a:defRPr>
            </a:lvl8pPr>
            <a:lvl9pPr lvl="8">
              <a:spcBef>
                <a:spcPts val="0"/>
              </a:spcBef>
              <a:spcAft>
                <a:spcPts val="0"/>
              </a:spcAft>
              <a:buNone/>
              <a:defRPr>
                <a:latin typeface="Verdana"/>
                <a:ea typeface="Verdana"/>
                <a:cs typeface="Verdana"/>
                <a:sym typeface="Verdana"/>
              </a:defRPr>
            </a:lvl9pPr>
          </a:lstStyle>
          <a:p>
            <a:endParaRPr/>
          </a:p>
        </p:txBody>
      </p:sp>
      <p:sp>
        <p:nvSpPr>
          <p:cNvPr id="29" name="Shape 29"/>
          <p:cNvSpPr txBox="1">
            <a:spLocks noGrp="1"/>
          </p:cNvSpPr>
          <p:nvPr>
            <p:ph type="subTitle" idx="1"/>
          </p:nvPr>
        </p:nvSpPr>
        <p:spPr>
          <a:xfrm>
            <a:off x="1075975" y="1003475"/>
            <a:ext cx="75783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latin typeface="Verdana"/>
                <a:ea typeface="Verdana"/>
                <a:cs typeface="Verdana"/>
                <a:sym typeface="Verdana"/>
              </a:defRPr>
            </a:lvl1pPr>
            <a:lvl2pPr lvl="1">
              <a:spcBef>
                <a:spcPts val="0"/>
              </a:spcBef>
              <a:spcAft>
                <a:spcPts val="0"/>
              </a:spcAft>
              <a:buNone/>
              <a:defRPr>
                <a:latin typeface="Verdana"/>
                <a:ea typeface="Verdana"/>
                <a:cs typeface="Verdana"/>
                <a:sym typeface="Verdana"/>
              </a:defRPr>
            </a:lvl2pPr>
            <a:lvl3pPr lvl="2">
              <a:spcBef>
                <a:spcPts val="0"/>
              </a:spcBef>
              <a:spcAft>
                <a:spcPts val="0"/>
              </a:spcAft>
              <a:buNone/>
              <a:defRPr>
                <a:latin typeface="Verdana"/>
                <a:ea typeface="Verdana"/>
                <a:cs typeface="Verdana"/>
                <a:sym typeface="Verdana"/>
              </a:defRPr>
            </a:lvl3pPr>
            <a:lvl4pPr lvl="3">
              <a:spcBef>
                <a:spcPts val="0"/>
              </a:spcBef>
              <a:spcAft>
                <a:spcPts val="0"/>
              </a:spcAft>
              <a:buNone/>
              <a:defRPr>
                <a:latin typeface="Verdana"/>
                <a:ea typeface="Verdana"/>
                <a:cs typeface="Verdana"/>
                <a:sym typeface="Verdana"/>
              </a:defRPr>
            </a:lvl4pPr>
            <a:lvl5pPr lvl="4">
              <a:spcBef>
                <a:spcPts val="0"/>
              </a:spcBef>
              <a:spcAft>
                <a:spcPts val="0"/>
              </a:spcAft>
              <a:buNone/>
              <a:defRPr>
                <a:latin typeface="Verdana"/>
                <a:ea typeface="Verdana"/>
                <a:cs typeface="Verdana"/>
                <a:sym typeface="Verdana"/>
              </a:defRPr>
            </a:lvl5pPr>
            <a:lvl6pPr lvl="5">
              <a:spcBef>
                <a:spcPts val="0"/>
              </a:spcBef>
              <a:spcAft>
                <a:spcPts val="0"/>
              </a:spcAft>
              <a:buNone/>
              <a:defRPr>
                <a:latin typeface="Verdana"/>
                <a:ea typeface="Verdana"/>
                <a:cs typeface="Verdana"/>
                <a:sym typeface="Verdana"/>
              </a:defRPr>
            </a:lvl6pPr>
            <a:lvl7pPr lvl="6">
              <a:spcBef>
                <a:spcPts val="0"/>
              </a:spcBef>
              <a:spcAft>
                <a:spcPts val="0"/>
              </a:spcAft>
              <a:buNone/>
              <a:defRPr>
                <a:latin typeface="Verdana"/>
                <a:ea typeface="Verdana"/>
                <a:cs typeface="Verdana"/>
                <a:sym typeface="Verdana"/>
              </a:defRPr>
            </a:lvl7pPr>
            <a:lvl8pPr lvl="7">
              <a:spcBef>
                <a:spcPts val="0"/>
              </a:spcBef>
              <a:spcAft>
                <a:spcPts val="0"/>
              </a:spcAft>
              <a:buNone/>
              <a:defRPr>
                <a:latin typeface="Verdana"/>
                <a:ea typeface="Verdana"/>
                <a:cs typeface="Verdana"/>
                <a:sym typeface="Verdana"/>
              </a:defRPr>
            </a:lvl8pPr>
            <a:lvl9pPr lvl="8">
              <a:spcBef>
                <a:spcPts val="0"/>
              </a:spcBef>
              <a:spcAft>
                <a:spcPts val="0"/>
              </a:spcAft>
              <a:buNone/>
              <a:defRPr>
                <a:latin typeface="Verdana"/>
                <a:ea typeface="Verdana"/>
                <a:cs typeface="Verdana"/>
                <a:sym typeface="Verdana"/>
              </a:defRPr>
            </a:lvl9pPr>
          </a:lstStyle>
          <a:p>
            <a:endParaRPr/>
          </a:p>
        </p:txBody>
      </p:sp>
      <p:sp>
        <p:nvSpPr>
          <p:cNvPr id="30" name="Shape 30"/>
          <p:cNvSpPr txBox="1">
            <a:spLocks noGrp="1"/>
          </p:cNvSpPr>
          <p:nvPr>
            <p:ph type="body" idx="2"/>
          </p:nvPr>
        </p:nvSpPr>
        <p:spPr>
          <a:xfrm>
            <a:off x="1076050" y="1496600"/>
            <a:ext cx="7578300" cy="3047700"/>
          </a:xfrm>
          <a:prstGeom prst="rect">
            <a:avLst/>
          </a:prstGeom>
          <a:noFill/>
          <a:ln>
            <a:noFill/>
          </a:ln>
        </p:spPr>
        <p:txBody>
          <a:bodyPr spcFirstLastPara="1" wrap="square" lIns="91425" tIns="91425" rIns="91425" bIns="91425" anchor="t" anchorCtr="0"/>
          <a:lstStyle>
            <a:lvl1pPr marL="457200" lvl="0" indent="-381000">
              <a:spcBef>
                <a:spcPts val="0"/>
              </a:spcBef>
              <a:spcAft>
                <a:spcPts val="0"/>
              </a:spcAft>
              <a:buSzPts val="2400"/>
              <a:buFont typeface="Verdana"/>
              <a:buChar char="●"/>
              <a:defRPr sz="2400" b="1">
                <a:solidFill>
                  <a:schemeClr val="dk1"/>
                </a:solidFill>
                <a:latin typeface="Verdana"/>
                <a:ea typeface="Verdana"/>
                <a:cs typeface="Verdana"/>
                <a:sym typeface="Verdana"/>
              </a:defRPr>
            </a:lvl1pPr>
            <a:lvl2pPr marL="914400" lvl="1" indent="-381000">
              <a:spcBef>
                <a:spcPts val="0"/>
              </a:spcBef>
              <a:spcAft>
                <a:spcPts val="0"/>
              </a:spcAft>
              <a:buSzPts val="2400"/>
              <a:buFont typeface="Verdana"/>
              <a:buChar char="○"/>
              <a:defRPr sz="2400">
                <a:solidFill>
                  <a:schemeClr val="dk1"/>
                </a:solidFill>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pic>
        <p:nvPicPr>
          <p:cNvPr id="31" name="Shape 31"/>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124"/>
        <p:cNvGrpSpPr/>
        <p:nvPr/>
      </p:nvGrpSpPr>
      <p:grpSpPr>
        <a:xfrm>
          <a:off x="0" y="0"/>
          <a:ext cx="0" cy="0"/>
          <a:chOff x="0" y="0"/>
          <a:chExt cx="0" cy="0"/>
        </a:xfrm>
      </p:grpSpPr>
      <p:pic>
        <p:nvPicPr>
          <p:cNvPr id="125" name="Shape 125"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126" name="Shape 126"/>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a:spcBef>
                <a:spcPts val="0"/>
              </a:spcBef>
              <a:spcAft>
                <a:spcPts val="0"/>
              </a:spcAft>
              <a:buNone/>
              <a:defRPr sz="1800" b="1">
                <a:solidFill>
                  <a:srgbClr val="CCCCCC"/>
                </a:solidFill>
                <a:latin typeface="Verdana"/>
                <a:ea typeface="Verdana"/>
                <a:cs typeface="Verdana"/>
                <a:sym typeface="Verdana"/>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pic>
        <p:nvPicPr>
          <p:cNvPr id="127" name="Shape 12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28" name="Shape 12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429"/>
        <p:cNvGrpSpPr/>
        <p:nvPr/>
      </p:nvGrpSpPr>
      <p:grpSpPr>
        <a:xfrm>
          <a:off x="0" y="0"/>
          <a:ext cx="0" cy="0"/>
          <a:chOff x="0" y="0"/>
          <a:chExt cx="0" cy="0"/>
        </a:xfrm>
      </p:grpSpPr>
      <p:sp>
        <p:nvSpPr>
          <p:cNvPr id="1430" name="Shape 1430"/>
          <p:cNvSpPr txBox="1">
            <a:spLocks noGrp="1"/>
          </p:cNvSpPr>
          <p:nvPr>
            <p:ph type="title"/>
          </p:nvPr>
        </p:nvSpPr>
        <p:spPr>
          <a:xfrm>
            <a:off x="664001" y="273844"/>
            <a:ext cx="7886700" cy="53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00A9E9"/>
              </a:buClr>
              <a:buSzPts val="1100"/>
              <a:buNone/>
              <a:defRPr sz="2700" b="1" i="0" u="none" strike="noStrike" cap="none">
                <a:solidFill>
                  <a:srgbClr val="00A9E9"/>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431" name="Shape 14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pic>
        <p:nvPicPr>
          <p:cNvPr id="1432" name="Shape 1432" descr="Bande-gradient.png"/>
          <p:cNvPicPr preferRelativeResize="0"/>
          <p:nvPr/>
        </p:nvPicPr>
        <p:blipFill rotWithShape="1">
          <a:blip r:embed="rId2">
            <a:alphaModFix/>
          </a:blip>
          <a:srcRect/>
          <a:stretch/>
        </p:blipFill>
        <p:spPr>
          <a:xfrm rot="5400000" flipH="1">
            <a:off x="171525" y="158631"/>
            <a:ext cx="371400" cy="714300"/>
          </a:xfrm>
          <a:prstGeom prst="rect">
            <a:avLst/>
          </a:prstGeom>
          <a:noFill/>
          <a:ln>
            <a:noFill/>
          </a:ln>
        </p:spPr>
      </p:pic>
      <p:cxnSp>
        <p:nvCxnSpPr>
          <p:cNvPr id="1433" name="Shape 1433"/>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1434" name="Shape 1434"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435" name="Shape 1435"/>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Insights 1">
  <p:cSld name="Insights">
    <p:spTree>
      <p:nvGrpSpPr>
        <p:cNvPr id="1" name="Shape 1436"/>
        <p:cNvGrpSpPr/>
        <p:nvPr/>
      </p:nvGrpSpPr>
      <p:grpSpPr>
        <a:xfrm>
          <a:off x="0" y="0"/>
          <a:ext cx="0" cy="0"/>
          <a:chOff x="0" y="0"/>
          <a:chExt cx="0" cy="0"/>
        </a:xfrm>
      </p:grpSpPr>
      <p:pic>
        <p:nvPicPr>
          <p:cNvPr id="1437" name="Shape 1437"/>
          <p:cNvPicPr preferRelativeResize="0"/>
          <p:nvPr/>
        </p:nvPicPr>
        <p:blipFill rotWithShape="1">
          <a:blip r:embed="rId2">
            <a:alphaModFix/>
          </a:blip>
          <a:srcRect/>
          <a:stretch/>
        </p:blipFill>
        <p:spPr>
          <a:xfrm>
            <a:off x="-332475" y="218226"/>
            <a:ext cx="2881500" cy="642600"/>
          </a:xfrm>
          <a:prstGeom prst="rect">
            <a:avLst/>
          </a:prstGeom>
          <a:noFill/>
          <a:ln>
            <a:noFill/>
          </a:ln>
        </p:spPr>
      </p:pic>
      <p:pic>
        <p:nvPicPr>
          <p:cNvPr id="1438" name="Shape 1438"/>
          <p:cNvPicPr preferRelativeResize="0"/>
          <p:nvPr/>
        </p:nvPicPr>
        <p:blipFill rotWithShape="1">
          <a:blip r:embed="rId3">
            <a:alphaModFix/>
          </a:blip>
          <a:srcRect/>
          <a:stretch/>
        </p:blipFill>
        <p:spPr>
          <a:xfrm>
            <a:off x="5634975" y="1941988"/>
            <a:ext cx="1881000" cy="2055000"/>
          </a:xfrm>
          <a:prstGeom prst="rect">
            <a:avLst/>
          </a:prstGeom>
          <a:noFill/>
          <a:ln>
            <a:noFill/>
          </a:ln>
        </p:spPr>
      </p:pic>
      <p:pic>
        <p:nvPicPr>
          <p:cNvPr id="1439" name="Shape 1439"/>
          <p:cNvPicPr preferRelativeResize="0"/>
          <p:nvPr/>
        </p:nvPicPr>
        <p:blipFill rotWithShape="1">
          <a:blip r:embed="rId4">
            <a:alphaModFix/>
          </a:blip>
          <a:srcRect/>
          <a:stretch/>
        </p:blipFill>
        <p:spPr>
          <a:xfrm>
            <a:off x="4446475" y="1146512"/>
            <a:ext cx="4258200" cy="574500"/>
          </a:xfrm>
          <a:prstGeom prst="rect">
            <a:avLst/>
          </a:prstGeom>
          <a:noFill/>
          <a:ln>
            <a:noFill/>
          </a:ln>
        </p:spPr>
      </p:pic>
      <p:pic>
        <p:nvPicPr>
          <p:cNvPr id="1440" name="Shape 1440"/>
          <p:cNvPicPr preferRelativeResize="0"/>
          <p:nvPr/>
        </p:nvPicPr>
        <p:blipFill rotWithShape="1">
          <a:blip r:embed="rId5">
            <a:alphaModFix/>
          </a:blip>
          <a:srcRect/>
          <a:stretch/>
        </p:blipFill>
        <p:spPr>
          <a:xfrm>
            <a:off x="1553312" y="1176087"/>
            <a:ext cx="1534200" cy="2727600"/>
          </a:xfrm>
          <a:prstGeom prst="rect">
            <a:avLst/>
          </a:prstGeom>
          <a:noFill/>
          <a:ln>
            <a:noFill/>
          </a:ln>
        </p:spPr>
      </p:pic>
      <p:pic>
        <p:nvPicPr>
          <p:cNvPr id="1441" name="Shape 1441" descr="Operate-Logo.png"/>
          <p:cNvPicPr preferRelativeResize="0"/>
          <p:nvPr/>
        </p:nvPicPr>
        <p:blipFill rotWithShape="1">
          <a:blip r:embed="rId6">
            <a:alphaModFix/>
          </a:blip>
          <a:srcRect/>
          <a:stretch/>
        </p:blipFill>
        <p:spPr>
          <a:xfrm>
            <a:off x="4629325" y="218225"/>
            <a:ext cx="4392600" cy="410700"/>
          </a:xfrm>
          <a:prstGeom prst="rect">
            <a:avLst/>
          </a:prstGeom>
          <a:noFill/>
          <a:ln>
            <a:noFill/>
          </a:ln>
        </p:spPr>
      </p:pic>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Layout with title and subtitle 1">
  <p:cSld name="Layout with title and subtitle">
    <p:spTree>
      <p:nvGrpSpPr>
        <p:cNvPr id="1" name="Shape 1442"/>
        <p:cNvGrpSpPr/>
        <p:nvPr/>
      </p:nvGrpSpPr>
      <p:grpSpPr>
        <a:xfrm>
          <a:off x="0" y="0"/>
          <a:ext cx="0" cy="0"/>
          <a:chOff x="0" y="0"/>
          <a:chExt cx="0" cy="0"/>
        </a:xfrm>
      </p:grpSpPr>
      <p:pic>
        <p:nvPicPr>
          <p:cNvPr id="1443" name="Shape 1443" descr="Bande-gradient.png"/>
          <p:cNvPicPr preferRelativeResize="0"/>
          <p:nvPr/>
        </p:nvPicPr>
        <p:blipFill rotWithShape="1">
          <a:blip r:embed="rId2">
            <a:alphaModFix/>
          </a:blip>
          <a:srcRect/>
          <a:stretch/>
        </p:blipFill>
        <p:spPr>
          <a:xfrm rot="5400000">
            <a:off x="437450" y="91500"/>
            <a:ext cx="292200" cy="696300"/>
          </a:xfrm>
          <a:prstGeom prst="rect">
            <a:avLst/>
          </a:prstGeom>
          <a:noFill/>
          <a:ln>
            <a:noFill/>
          </a:ln>
        </p:spPr>
      </p:pic>
      <p:sp>
        <p:nvSpPr>
          <p:cNvPr id="1444" name="Shape 1444"/>
          <p:cNvSpPr txBox="1">
            <a:spLocks noGrp="1"/>
          </p:cNvSpPr>
          <p:nvPr>
            <p:ph type="sldNum" idx="12"/>
          </p:nvPr>
        </p:nvSpPr>
        <p:spPr>
          <a:xfrm>
            <a:off x="8380257" y="4610913"/>
            <a:ext cx="548700" cy="3936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cxnSp>
        <p:nvCxnSpPr>
          <p:cNvPr id="1445" name="Shape 1445"/>
          <p:cNvCxnSpPr/>
          <p:nvPr/>
        </p:nvCxnSpPr>
        <p:spPr>
          <a:xfrm>
            <a:off x="1694225" y="4656168"/>
            <a:ext cx="0" cy="253800"/>
          </a:xfrm>
          <a:prstGeom prst="straightConnector1">
            <a:avLst/>
          </a:prstGeom>
          <a:noFill/>
          <a:ln w="9525" cap="flat" cmpd="sng">
            <a:solidFill>
              <a:schemeClr val="dk2"/>
            </a:solidFill>
            <a:prstDash val="solid"/>
            <a:round/>
            <a:headEnd type="none" w="sm" len="sm"/>
            <a:tailEnd type="none" w="sm" len="sm"/>
          </a:ln>
        </p:spPr>
      </p:cxnSp>
      <p:pic>
        <p:nvPicPr>
          <p:cNvPr id="1446" name="Shape 1446" descr="LOGO-COULEUR-01.png"/>
          <p:cNvPicPr preferRelativeResize="0"/>
          <p:nvPr/>
        </p:nvPicPr>
        <p:blipFill rotWithShape="1">
          <a:blip r:embed="rId3">
            <a:alphaModFix/>
          </a:blip>
          <a:srcRect t="13270" b="13657"/>
          <a:stretch/>
        </p:blipFill>
        <p:spPr>
          <a:xfrm>
            <a:off x="484525" y="4680775"/>
            <a:ext cx="1247400" cy="301500"/>
          </a:xfrm>
          <a:prstGeom prst="rect">
            <a:avLst/>
          </a:prstGeom>
          <a:noFill/>
          <a:ln>
            <a:noFill/>
          </a:ln>
        </p:spPr>
      </p:pic>
      <p:sp>
        <p:nvSpPr>
          <p:cNvPr id="1447" name="Shape 1447"/>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sp>
        <p:nvSpPr>
          <p:cNvPr id="1448" name="Shape 1448"/>
          <p:cNvSpPr txBox="1">
            <a:spLocks noGrp="1"/>
          </p:cNvSpPr>
          <p:nvPr>
            <p:ph type="title"/>
          </p:nvPr>
        </p:nvSpPr>
        <p:spPr>
          <a:xfrm>
            <a:off x="930725" y="195575"/>
            <a:ext cx="7723500" cy="467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A2E1"/>
              </a:buClr>
              <a:buSzPts val="1100"/>
              <a:buNone/>
              <a:defRPr sz="3000" b="1" i="0" u="none" strike="noStrike" cap="none">
                <a:solidFill>
                  <a:srgbClr val="00A2E1"/>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449" name="Shape 1449"/>
          <p:cNvSpPr txBox="1">
            <a:spLocks noGrp="1"/>
          </p:cNvSpPr>
          <p:nvPr>
            <p:ph type="subTitle" idx="1"/>
          </p:nvPr>
        </p:nvSpPr>
        <p:spPr>
          <a:xfrm>
            <a:off x="930731" y="1003481"/>
            <a:ext cx="7723500" cy="3936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00A2E1"/>
              </a:buClr>
              <a:buSzPts val="1100"/>
              <a:buNone/>
              <a:defRPr sz="2400" b="1" i="0" u="none" strike="noStrike" cap="none">
                <a:solidFill>
                  <a:srgbClr val="00A2E1"/>
                </a:solidFill>
              </a:defRPr>
            </a:lvl1pPr>
            <a:lvl2pPr marL="520700" marR="0" lvl="1" indent="-177800" algn="l" rtl="0">
              <a:lnSpc>
                <a:spcPct val="90000"/>
              </a:lnSpc>
              <a:spcBef>
                <a:spcPts val="0"/>
              </a:spcBef>
              <a:spcAft>
                <a:spcPts val="0"/>
              </a:spcAft>
              <a:buClr>
                <a:schemeClr val="dk1"/>
              </a:buClr>
              <a:buSzPts val="1100"/>
              <a:buNone/>
              <a:defRPr sz="1800" i="0" u="none" strike="noStrike" cap="none">
                <a:solidFill>
                  <a:schemeClr val="dk1"/>
                </a:solidFill>
              </a:defRPr>
            </a:lvl2pPr>
            <a:lvl3pPr marL="863600" marR="0" lvl="2" indent="-177800" algn="l" rtl="0">
              <a:lnSpc>
                <a:spcPct val="90000"/>
              </a:lnSpc>
              <a:spcBef>
                <a:spcPts val="0"/>
              </a:spcBef>
              <a:spcAft>
                <a:spcPts val="0"/>
              </a:spcAft>
              <a:buClr>
                <a:schemeClr val="dk1"/>
              </a:buClr>
              <a:buSzPts val="1100"/>
              <a:buNone/>
              <a:defRPr sz="1500" i="0" u="none" strike="noStrike" cap="none">
                <a:solidFill>
                  <a:schemeClr val="dk1"/>
                </a:solidFill>
              </a:defRPr>
            </a:lvl3pPr>
            <a:lvl4pPr marL="1206500" marR="0" lvl="3" indent="-177800" algn="l" rtl="0">
              <a:lnSpc>
                <a:spcPct val="90000"/>
              </a:lnSpc>
              <a:spcBef>
                <a:spcPts val="0"/>
              </a:spcBef>
              <a:spcAft>
                <a:spcPts val="0"/>
              </a:spcAft>
              <a:buClr>
                <a:schemeClr val="dk1"/>
              </a:buClr>
              <a:buSzPts val="1100"/>
              <a:buNone/>
              <a:defRPr sz="1400" i="0" u="none" strike="noStrike" cap="none">
                <a:solidFill>
                  <a:schemeClr val="dk1"/>
                </a:solidFill>
              </a:defRPr>
            </a:lvl4pPr>
            <a:lvl5pPr marL="1549400" marR="0" lvl="4" indent="-177800" algn="l" rtl="0">
              <a:lnSpc>
                <a:spcPct val="90000"/>
              </a:lnSpc>
              <a:spcBef>
                <a:spcPts val="0"/>
              </a:spcBef>
              <a:spcAft>
                <a:spcPts val="0"/>
              </a:spcAft>
              <a:buClr>
                <a:schemeClr val="dk1"/>
              </a:buClr>
              <a:buSzPts val="1100"/>
              <a:buNone/>
              <a:defRPr sz="1400" i="0" u="none" strike="noStrike" cap="none">
                <a:solidFill>
                  <a:schemeClr val="dk1"/>
                </a:solidFill>
              </a:defRPr>
            </a:lvl5pPr>
            <a:lvl6pPr marL="1892300" marR="0" lvl="5" indent="-177800" algn="l" rtl="0">
              <a:lnSpc>
                <a:spcPct val="90000"/>
              </a:lnSpc>
              <a:spcBef>
                <a:spcPts val="0"/>
              </a:spcBef>
              <a:spcAft>
                <a:spcPts val="0"/>
              </a:spcAft>
              <a:buClr>
                <a:schemeClr val="dk1"/>
              </a:buClr>
              <a:buSzPts val="1100"/>
              <a:buNone/>
              <a:defRPr sz="1400" i="0" u="none" strike="noStrike" cap="none">
                <a:solidFill>
                  <a:schemeClr val="dk1"/>
                </a:solidFill>
              </a:defRPr>
            </a:lvl6pPr>
            <a:lvl7pPr marL="2235200" marR="0" lvl="6" indent="-177800" algn="l" rtl="0">
              <a:lnSpc>
                <a:spcPct val="90000"/>
              </a:lnSpc>
              <a:spcBef>
                <a:spcPts val="0"/>
              </a:spcBef>
              <a:spcAft>
                <a:spcPts val="0"/>
              </a:spcAft>
              <a:buClr>
                <a:schemeClr val="dk1"/>
              </a:buClr>
              <a:buSzPts val="1100"/>
              <a:buNone/>
              <a:defRPr sz="1400" i="0" u="none" strike="noStrike" cap="none">
                <a:solidFill>
                  <a:schemeClr val="dk1"/>
                </a:solidFill>
              </a:defRPr>
            </a:lvl7pPr>
            <a:lvl8pPr marL="2578100" marR="0" lvl="7" indent="-177800" algn="l" rtl="0">
              <a:lnSpc>
                <a:spcPct val="90000"/>
              </a:lnSpc>
              <a:spcBef>
                <a:spcPts val="0"/>
              </a:spcBef>
              <a:spcAft>
                <a:spcPts val="0"/>
              </a:spcAft>
              <a:buClr>
                <a:schemeClr val="dk1"/>
              </a:buClr>
              <a:buSzPts val="1100"/>
              <a:buNone/>
              <a:defRPr sz="1400" i="0" u="none" strike="noStrike" cap="none">
                <a:solidFill>
                  <a:schemeClr val="dk1"/>
                </a:solidFill>
              </a:defRPr>
            </a:lvl8pPr>
            <a:lvl9pPr marL="2921000" marR="0" lvl="8" indent="-177800" algn="l" rtl="0">
              <a:lnSpc>
                <a:spcPct val="90000"/>
              </a:lnSpc>
              <a:spcBef>
                <a:spcPts val="0"/>
              </a:spcBef>
              <a:spcAft>
                <a:spcPts val="0"/>
              </a:spcAft>
              <a:buClr>
                <a:schemeClr val="dk1"/>
              </a:buClr>
              <a:buSzPts val="1100"/>
              <a:buNone/>
              <a:defRPr sz="1400" i="0" u="none" strike="noStrike" cap="none">
                <a:solidFill>
                  <a:schemeClr val="dk1"/>
                </a:solidFill>
              </a:defRPr>
            </a:lvl9pPr>
          </a:lstStyle>
          <a:p>
            <a:endParaRPr/>
          </a:p>
        </p:txBody>
      </p:sp>
      <p:sp>
        <p:nvSpPr>
          <p:cNvPr id="1450" name="Shape 1450"/>
          <p:cNvSpPr txBox="1">
            <a:spLocks noGrp="1"/>
          </p:cNvSpPr>
          <p:nvPr>
            <p:ph type="body" idx="2"/>
          </p:nvPr>
        </p:nvSpPr>
        <p:spPr>
          <a:xfrm>
            <a:off x="930731" y="1496606"/>
            <a:ext cx="7723500" cy="30477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0"/>
              </a:spcBef>
              <a:spcAft>
                <a:spcPts val="0"/>
              </a:spcAft>
              <a:buClr>
                <a:schemeClr val="dk1"/>
              </a:buClr>
              <a:buSzPts val="2400"/>
              <a:buChar char="●"/>
              <a:defRPr sz="2400" b="1" i="0" u="none" strike="noStrike" cap="none">
                <a:solidFill>
                  <a:schemeClr val="dk1"/>
                </a:solidFill>
              </a:defRPr>
            </a:lvl1pPr>
            <a:lvl2pPr marL="914400" marR="0" lvl="1" indent="-381000" algn="l" rtl="0">
              <a:lnSpc>
                <a:spcPct val="90000"/>
              </a:lnSpc>
              <a:spcBef>
                <a:spcPts val="0"/>
              </a:spcBef>
              <a:spcAft>
                <a:spcPts val="0"/>
              </a:spcAft>
              <a:buClr>
                <a:schemeClr val="dk1"/>
              </a:buClr>
              <a:buSzPts val="2400"/>
              <a:buChar char="○"/>
              <a:defRPr sz="2400" i="0" u="none" strike="noStrike" cap="none">
                <a:solidFill>
                  <a:schemeClr val="dk1"/>
                </a:solidFill>
              </a:defRPr>
            </a:lvl2pPr>
            <a:lvl3pPr marL="1371600" marR="0" lvl="2" indent="-323850" algn="l" rtl="0">
              <a:lnSpc>
                <a:spcPct val="90000"/>
              </a:lnSpc>
              <a:spcBef>
                <a:spcPts val="0"/>
              </a:spcBef>
              <a:spcAft>
                <a:spcPts val="0"/>
              </a:spcAft>
              <a:buClr>
                <a:schemeClr val="dk1"/>
              </a:buClr>
              <a:buSzPts val="1500"/>
              <a:buChar char="■"/>
              <a:defRPr sz="1500" i="0" u="none" strike="noStrike" cap="none">
                <a:solidFill>
                  <a:schemeClr val="dk1"/>
                </a:solidFill>
              </a:defRPr>
            </a:lvl3pPr>
            <a:lvl4pPr marL="1828800" marR="0" lvl="3" indent="-317500" algn="l" rtl="0">
              <a:lnSpc>
                <a:spcPct val="90000"/>
              </a:lnSpc>
              <a:spcBef>
                <a:spcPts val="0"/>
              </a:spcBef>
              <a:spcAft>
                <a:spcPts val="0"/>
              </a:spcAft>
              <a:buClr>
                <a:schemeClr val="dk1"/>
              </a:buClr>
              <a:buSzPts val="1400"/>
              <a:buChar char="●"/>
              <a:defRPr sz="1400" i="0" u="none" strike="noStrike" cap="none">
                <a:solidFill>
                  <a:schemeClr val="dk1"/>
                </a:solidFill>
              </a:defRPr>
            </a:lvl4pPr>
            <a:lvl5pPr marL="2286000" marR="0" lvl="4" indent="-317500" algn="l" rtl="0">
              <a:lnSpc>
                <a:spcPct val="90000"/>
              </a:lnSpc>
              <a:spcBef>
                <a:spcPts val="0"/>
              </a:spcBef>
              <a:spcAft>
                <a:spcPts val="0"/>
              </a:spcAft>
              <a:buClr>
                <a:schemeClr val="dk1"/>
              </a:buClr>
              <a:buSzPts val="1400"/>
              <a:buChar char="○"/>
              <a:defRPr sz="1400" i="0" u="none" strike="noStrike" cap="none">
                <a:solidFill>
                  <a:schemeClr val="dk1"/>
                </a:solidFill>
              </a:defRPr>
            </a:lvl5pPr>
            <a:lvl6pPr marL="2743200" marR="0" lvl="5" indent="-317500" algn="l" rtl="0">
              <a:lnSpc>
                <a:spcPct val="90000"/>
              </a:lnSpc>
              <a:spcBef>
                <a:spcPts val="0"/>
              </a:spcBef>
              <a:spcAft>
                <a:spcPts val="0"/>
              </a:spcAft>
              <a:buClr>
                <a:schemeClr val="dk1"/>
              </a:buClr>
              <a:buSzPts val="1400"/>
              <a:buChar char="■"/>
              <a:defRPr sz="1400" i="0" u="none" strike="noStrike" cap="none">
                <a:solidFill>
                  <a:schemeClr val="dk1"/>
                </a:solidFill>
              </a:defRPr>
            </a:lvl6pPr>
            <a:lvl7pPr marL="3200400" marR="0" lvl="6" indent="-317500" algn="l" rtl="0">
              <a:lnSpc>
                <a:spcPct val="90000"/>
              </a:lnSpc>
              <a:spcBef>
                <a:spcPts val="0"/>
              </a:spcBef>
              <a:spcAft>
                <a:spcPts val="0"/>
              </a:spcAft>
              <a:buClr>
                <a:schemeClr val="dk1"/>
              </a:buClr>
              <a:buSzPts val="1400"/>
              <a:buChar char="●"/>
              <a:defRPr sz="1400" i="0" u="none" strike="noStrike" cap="none">
                <a:solidFill>
                  <a:schemeClr val="dk1"/>
                </a:solidFill>
              </a:defRPr>
            </a:lvl7pPr>
            <a:lvl8pPr marL="3657600" marR="0" lvl="7" indent="-317500" algn="l" rtl="0">
              <a:lnSpc>
                <a:spcPct val="90000"/>
              </a:lnSpc>
              <a:spcBef>
                <a:spcPts val="0"/>
              </a:spcBef>
              <a:spcAft>
                <a:spcPts val="0"/>
              </a:spcAft>
              <a:buClr>
                <a:schemeClr val="dk1"/>
              </a:buClr>
              <a:buSzPts val="1400"/>
              <a:buChar char="○"/>
              <a:defRPr sz="1400" i="0" u="none" strike="noStrike" cap="none">
                <a:solidFill>
                  <a:schemeClr val="dk1"/>
                </a:solidFill>
              </a:defRPr>
            </a:lvl8pPr>
            <a:lvl9pPr marL="4114800" marR="0" lvl="8" indent="-317500" algn="l" rtl="0">
              <a:lnSpc>
                <a:spcPct val="90000"/>
              </a:lnSpc>
              <a:spcBef>
                <a:spcPts val="0"/>
              </a:spcBef>
              <a:spcAft>
                <a:spcPts val="0"/>
              </a:spcAft>
              <a:buClr>
                <a:schemeClr val="dk1"/>
              </a:buClr>
              <a:buSzPts val="1400"/>
              <a:buChar char="■"/>
              <a:defRPr sz="1400" i="0" u="none" strike="noStrike" cap="none">
                <a:solidFill>
                  <a:schemeClr val="dk1"/>
                </a:solidFill>
              </a:defRPr>
            </a:lvl9pPr>
          </a:lstStyle>
          <a:p>
            <a:endParaRPr/>
          </a:p>
        </p:txBody>
      </p:sp>
      <p:pic>
        <p:nvPicPr>
          <p:cNvPr id="1451" name="Shape 1451"/>
          <p:cNvPicPr preferRelativeResize="0"/>
          <p:nvPr/>
        </p:nvPicPr>
        <p:blipFill rotWithShape="1">
          <a:blip r:embed="rId4">
            <a:alphaModFix/>
          </a:blip>
          <a:srcRect/>
          <a:stretch/>
        </p:blipFill>
        <p:spPr>
          <a:xfrm>
            <a:off x="1815451" y="4600925"/>
            <a:ext cx="1010100" cy="309300"/>
          </a:xfrm>
          <a:prstGeom prst="rect">
            <a:avLst/>
          </a:prstGeom>
          <a:noFill/>
          <a:ln>
            <a:noFill/>
          </a:ln>
        </p:spPr>
      </p:pic>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Last-Page-B 1">
  <p:cSld name="Last-Page-B">
    <p:spTree>
      <p:nvGrpSpPr>
        <p:cNvPr id="1" name="Shape 1452"/>
        <p:cNvGrpSpPr/>
        <p:nvPr/>
      </p:nvGrpSpPr>
      <p:grpSpPr>
        <a:xfrm>
          <a:off x="0" y="0"/>
          <a:ext cx="0" cy="0"/>
          <a:chOff x="0" y="0"/>
          <a:chExt cx="0" cy="0"/>
        </a:xfrm>
      </p:grpSpPr>
      <p:pic>
        <p:nvPicPr>
          <p:cNvPr id="1453" name="Shape 1453" descr="Portion-gripper-2.jpg"/>
          <p:cNvPicPr preferRelativeResize="0"/>
          <p:nvPr/>
        </p:nvPicPr>
        <p:blipFill rotWithShape="1">
          <a:blip r:embed="rId2">
            <a:alphaModFix/>
          </a:blip>
          <a:srcRect/>
          <a:stretch/>
        </p:blipFill>
        <p:spPr>
          <a:xfrm>
            <a:off x="-25" y="1072"/>
            <a:ext cx="6858000" cy="5142300"/>
          </a:xfrm>
          <a:prstGeom prst="rect">
            <a:avLst/>
          </a:prstGeom>
          <a:noFill/>
          <a:ln>
            <a:noFill/>
          </a:ln>
        </p:spPr>
      </p:pic>
      <p:pic>
        <p:nvPicPr>
          <p:cNvPr id="1454" name="Shape 1454" descr="Robotiq-logo-letter.jpg"/>
          <p:cNvPicPr preferRelativeResize="0"/>
          <p:nvPr/>
        </p:nvPicPr>
        <p:blipFill rotWithShape="1">
          <a:blip r:embed="rId3">
            <a:alphaModFix/>
          </a:blip>
          <a:srcRect/>
          <a:stretch/>
        </p:blipFill>
        <p:spPr>
          <a:xfrm>
            <a:off x="3236726" y="1183787"/>
            <a:ext cx="2551500" cy="628500"/>
          </a:xfrm>
          <a:prstGeom prst="rect">
            <a:avLst/>
          </a:prstGeom>
          <a:noFill/>
          <a:ln>
            <a:noFill/>
          </a:ln>
        </p:spPr>
      </p:pic>
      <p:sp>
        <p:nvSpPr>
          <p:cNvPr id="1455" name="Shape 1455"/>
          <p:cNvSpPr/>
          <p:nvPr/>
        </p:nvSpPr>
        <p:spPr>
          <a:xfrm rot="10800000">
            <a:off x="4710600" y="-18"/>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r>
              <a:rPr lang="ja-JP" sz="1800">
                <a:solidFill>
                  <a:schemeClr val="dk1"/>
                </a:solidFill>
                <a:latin typeface="Calibri"/>
                <a:sym typeface="Calibri"/>
              </a:rPr>
              <a:t>i</a:t>
            </a:r>
            <a:endParaRPr lang="ja-JP" sz="1100"/>
          </a:p>
        </p:txBody>
      </p:sp>
      <p:sp>
        <p:nvSpPr>
          <p:cNvPr id="1456" name="Shape 1456"/>
          <p:cNvSpPr/>
          <p:nvPr/>
        </p:nvSpPr>
        <p:spPr>
          <a:xfrm rot="10800000">
            <a:off x="70411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sp>
        <p:nvSpPr>
          <p:cNvPr id="1457" name="Shape 1457"/>
          <p:cNvSpPr txBox="1"/>
          <p:nvPr/>
        </p:nvSpPr>
        <p:spPr>
          <a:xfrm>
            <a:off x="7565167" y="4521300"/>
            <a:ext cx="1518000" cy="35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Hind"/>
              <a:buNone/>
            </a:pPr>
            <a:r>
              <a:rPr lang="ja-JP" sz="1800" b="1">
                <a:solidFill>
                  <a:schemeClr val="dk1"/>
                </a:solidFill>
                <a:latin typeface="Hind"/>
                <a:sym typeface="Hind"/>
              </a:rPr>
              <a:t>robotiq.com</a:t>
            </a:r>
            <a:endParaRPr lang="ja-JP" sz="1100"/>
          </a:p>
        </p:txBody>
      </p:sp>
      <p:pic>
        <p:nvPicPr>
          <p:cNvPr id="1458" name="Shape 1458"/>
          <p:cNvPicPr preferRelativeResize="0"/>
          <p:nvPr/>
        </p:nvPicPr>
        <p:blipFill rotWithShape="1">
          <a:blip r:embed="rId4">
            <a:alphaModFix/>
          </a:blip>
          <a:srcRect/>
          <a:stretch/>
        </p:blipFill>
        <p:spPr>
          <a:xfrm>
            <a:off x="3355725" y="2146700"/>
            <a:ext cx="2551500" cy="780600"/>
          </a:xfrm>
          <a:prstGeom prst="rect">
            <a:avLst/>
          </a:prstGeom>
          <a:noFill/>
          <a:ln>
            <a:noFill/>
          </a:ln>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459"/>
        <p:cNvGrpSpPr/>
        <p:nvPr/>
      </p:nvGrpSpPr>
      <p:grpSpPr>
        <a:xfrm>
          <a:off x="0" y="0"/>
          <a:ext cx="0" cy="0"/>
          <a:chOff x="0" y="0"/>
          <a:chExt cx="0" cy="0"/>
        </a:xfrm>
      </p:grpSpPr>
      <p:sp>
        <p:nvSpPr>
          <p:cNvPr id="1460" name="Shape 146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61" name="Shape 146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62" name="Shape 14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4"/>
        <p:cNvGrpSpPr/>
        <p:nvPr/>
      </p:nvGrpSpPr>
      <p:grpSpPr>
        <a:xfrm>
          <a:off x="0" y="0"/>
          <a:ext cx="0" cy="0"/>
          <a:chOff x="0" y="0"/>
          <a:chExt cx="0" cy="0"/>
        </a:xfrm>
      </p:grpSpPr>
      <p:sp>
        <p:nvSpPr>
          <p:cNvPr id="1465" name="Shape 1465"/>
          <p:cNvSpPr txBox="1">
            <a:spLocks noGrp="1"/>
          </p:cNvSpPr>
          <p:nvPr>
            <p:ph type="title"/>
          </p:nvPr>
        </p:nvSpPr>
        <p:spPr>
          <a:xfrm>
            <a:off x="688830" y="273843"/>
            <a:ext cx="8208900" cy="5475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19A1DB"/>
              </a:buClr>
              <a:buSzPts val="1100"/>
              <a:buFont typeface="Arial"/>
              <a:buNone/>
              <a:defRPr sz="2700" b="1" i="0" u="none" strike="noStrike" cap="none">
                <a:solidFill>
                  <a:srgbClr val="19A1DB"/>
                </a:solidFill>
                <a:latin typeface="Arial"/>
                <a:ea typeface="Arial"/>
                <a:cs typeface="Arial"/>
                <a:sym typeface="Arial"/>
              </a:defRPr>
            </a:lvl1pPr>
            <a:lvl2pPr lvl="1" indent="0" rtl="0">
              <a:spcBef>
                <a:spcPts val="0"/>
              </a:spcBef>
              <a:spcAft>
                <a:spcPts val="0"/>
              </a:spcAft>
              <a:buClr>
                <a:srgbClr val="19A1DB"/>
              </a:buClr>
              <a:buSzPts val="1100"/>
              <a:buFont typeface="Arial"/>
              <a:buNone/>
              <a:defRPr sz="1400">
                <a:solidFill>
                  <a:srgbClr val="19A1DB"/>
                </a:solidFill>
              </a:defRPr>
            </a:lvl2pPr>
            <a:lvl3pPr lvl="2" indent="0" rtl="0">
              <a:spcBef>
                <a:spcPts val="0"/>
              </a:spcBef>
              <a:spcAft>
                <a:spcPts val="0"/>
              </a:spcAft>
              <a:buClr>
                <a:srgbClr val="19A1DB"/>
              </a:buClr>
              <a:buSzPts val="1100"/>
              <a:buFont typeface="Arial"/>
              <a:buNone/>
              <a:defRPr sz="1400">
                <a:solidFill>
                  <a:srgbClr val="19A1DB"/>
                </a:solidFill>
              </a:defRPr>
            </a:lvl3pPr>
            <a:lvl4pPr lvl="3" indent="0" rtl="0">
              <a:spcBef>
                <a:spcPts val="0"/>
              </a:spcBef>
              <a:spcAft>
                <a:spcPts val="0"/>
              </a:spcAft>
              <a:buClr>
                <a:srgbClr val="19A1DB"/>
              </a:buClr>
              <a:buSzPts val="1100"/>
              <a:buFont typeface="Arial"/>
              <a:buNone/>
              <a:defRPr sz="1400">
                <a:solidFill>
                  <a:srgbClr val="19A1DB"/>
                </a:solidFill>
              </a:defRPr>
            </a:lvl4pPr>
            <a:lvl5pPr lvl="4" indent="0" rtl="0">
              <a:spcBef>
                <a:spcPts val="0"/>
              </a:spcBef>
              <a:spcAft>
                <a:spcPts val="0"/>
              </a:spcAft>
              <a:buClr>
                <a:srgbClr val="19A1DB"/>
              </a:buClr>
              <a:buSzPts val="1100"/>
              <a:buFont typeface="Arial"/>
              <a:buNone/>
              <a:defRPr sz="1400">
                <a:solidFill>
                  <a:srgbClr val="19A1DB"/>
                </a:solidFill>
              </a:defRPr>
            </a:lvl5pPr>
            <a:lvl6pPr lvl="5" indent="0" rtl="0">
              <a:spcBef>
                <a:spcPts val="0"/>
              </a:spcBef>
              <a:spcAft>
                <a:spcPts val="0"/>
              </a:spcAft>
              <a:buClr>
                <a:srgbClr val="19A1DB"/>
              </a:buClr>
              <a:buSzPts val="1100"/>
              <a:buFont typeface="Arial"/>
              <a:buNone/>
              <a:defRPr sz="1400">
                <a:solidFill>
                  <a:srgbClr val="19A1DB"/>
                </a:solidFill>
              </a:defRPr>
            </a:lvl6pPr>
            <a:lvl7pPr lvl="6" indent="0" rtl="0">
              <a:spcBef>
                <a:spcPts val="0"/>
              </a:spcBef>
              <a:spcAft>
                <a:spcPts val="0"/>
              </a:spcAft>
              <a:buClr>
                <a:srgbClr val="19A1DB"/>
              </a:buClr>
              <a:buSzPts val="1100"/>
              <a:buFont typeface="Arial"/>
              <a:buNone/>
              <a:defRPr sz="1400">
                <a:solidFill>
                  <a:srgbClr val="19A1DB"/>
                </a:solidFill>
              </a:defRPr>
            </a:lvl7pPr>
            <a:lvl8pPr lvl="7" indent="0" rtl="0">
              <a:spcBef>
                <a:spcPts val="0"/>
              </a:spcBef>
              <a:spcAft>
                <a:spcPts val="0"/>
              </a:spcAft>
              <a:buClr>
                <a:srgbClr val="19A1DB"/>
              </a:buClr>
              <a:buSzPts val="1100"/>
              <a:buFont typeface="Arial"/>
              <a:buNone/>
              <a:defRPr sz="1400">
                <a:solidFill>
                  <a:srgbClr val="19A1DB"/>
                </a:solidFill>
              </a:defRPr>
            </a:lvl8pPr>
            <a:lvl9pPr lvl="8" indent="0" rtl="0">
              <a:spcBef>
                <a:spcPts val="0"/>
              </a:spcBef>
              <a:spcAft>
                <a:spcPts val="0"/>
              </a:spcAft>
              <a:buClr>
                <a:srgbClr val="19A1DB"/>
              </a:buClr>
              <a:buSzPts val="1100"/>
              <a:buFont typeface="Arial"/>
              <a:buNone/>
              <a:defRPr sz="1400">
                <a:solidFill>
                  <a:srgbClr val="19A1DB"/>
                </a:solidFill>
              </a:defRPr>
            </a:lvl9pPr>
          </a:lstStyle>
          <a:p>
            <a:endParaRPr/>
          </a:p>
        </p:txBody>
      </p:sp>
      <p:sp>
        <p:nvSpPr>
          <p:cNvPr id="1466" name="Shape 1466"/>
          <p:cNvSpPr txBox="1">
            <a:spLocks noGrp="1"/>
          </p:cNvSpPr>
          <p:nvPr>
            <p:ph type="body" idx="1"/>
          </p:nvPr>
        </p:nvSpPr>
        <p:spPr>
          <a:xfrm>
            <a:off x="688838" y="1052625"/>
            <a:ext cx="8176800" cy="36930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67" name="Shape 14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pic>
        <p:nvPicPr>
          <p:cNvPr id="1468" name="Shape 1468" descr="Bande-gradient.png"/>
          <p:cNvPicPr preferRelativeResize="0"/>
          <p:nvPr/>
        </p:nvPicPr>
        <p:blipFill rotWithShape="1">
          <a:blip r:embed="rId2">
            <a:alphaModFix/>
          </a:blip>
          <a:srcRect/>
          <a:stretch/>
        </p:blipFill>
        <p:spPr>
          <a:xfrm rot="5400000" flipH="1">
            <a:off x="171506" y="174558"/>
            <a:ext cx="371364" cy="714375"/>
          </a:xfrm>
          <a:prstGeom prst="rect">
            <a:avLst/>
          </a:prstGeom>
          <a:noFill/>
          <a:ln>
            <a:noFill/>
          </a:ln>
        </p:spPr>
      </p:pic>
      <p:cxnSp>
        <p:nvCxnSpPr>
          <p:cNvPr id="1469" name="Shape 1469"/>
          <p:cNvCxnSpPr/>
          <p:nvPr/>
        </p:nvCxnSpPr>
        <p:spPr>
          <a:xfrm>
            <a:off x="1694225" y="4656169"/>
            <a:ext cx="0" cy="253800"/>
          </a:xfrm>
          <a:prstGeom prst="straightConnector1">
            <a:avLst/>
          </a:prstGeom>
          <a:noFill/>
          <a:ln w="9525" cap="flat" cmpd="sng">
            <a:solidFill>
              <a:schemeClr val="dk2"/>
            </a:solidFill>
            <a:prstDash val="solid"/>
            <a:round/>
            <a:headEnd type="none" w="sm" len="sm"/>
            <a:tailEnd type="none" w="sm" len="sm"/>
          </a:ln>
        </p:spPr>
      </p:cxnSp>
      <p:pic>
        <p:nvPicPr>
          <p:cNvPr id="1470" name="Shape 1470" descr="LOGO-COULEUR-01.png"/>
          <p:cNvPicPr preferRelativeResize="0"/>
          <p:nvPr/>
        </p:nvPicPr>
        <p:blipFill rotWithShape="1">
          <a:blip r:embed="rId3">
            <a:alphaModFix/>
          </a:blip>
          <a:srcRect t="13270" b="13657"/>
          <a:stretch/>
        </p:blipFill>
        <p:spPr>
          <a:xfrm>
            <a:off x="484525" y="4680775"/>
            <a:ext cx="1234975" cy="300897"/>
          </a:xfrm>
          <a:prstGeom prst="rect">
            <a:avLst/>
          </a:prstGeom>
          <a:noFill/>
          <a:ln>
            <a:noFill/>
          </a:ln>
        </p:spPr>
      </p:pic>
      <p:pic>
        <p:nvPicPr>
          <p:cNvPr id="1471" name="Shape 1471"/>
          <p:cNvPicPr preferRelativeResize="0"/>
          <p:nvPr/>
        </p:nvPicPr>
        <p:blipFill rotWithShape="1">
          <a:blip r:embed="rId4">
            <a:alphaModFix/>
          </a:blip>
          <a:srcRect/>
          <a:stretch/>
        </p:blipFill>
        <p:spPr>
          <a:xfrm>
            <a:off x="1815450" y="4600925"/>
            <a:ext cx="1005601" cy="308454"/>
          </a:xfrm>
          <a:prstGeom prst="rect">
            <a:avLst/>
          </a:prstGeom>
          <a:noFill/>
          <a:ln>
            <a:noFill/>
          </a:ln>
        </p:spPr>
      </p:pic>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Layout with title and footer only">
  <p:cSld name="Layout with title and footer only">
    <p:spTree>
      <p:nvGrpSpPr>
        <p:cNvPr id="1" name="Shape 1472"/>
        <p:cNvGrpSpPr/>
        <p:nvPr/>
      </p:nvGrpSpPr>
      <p:grpSpPr>
        <a:xfrm>
          <a:off x="0" y="0"/>
          <a:ext cx="0" cy="0"/>
          <a:chOff x="0" y="0"/>
          <a:chExt cx="0" cy="0"/>
        </a:xfrm>
      </p:grpSpPr>
      <p:pic>
        <p:nvPicPr>
          <p:cNvPr id="1473" name="Shape 1473" descr="Bande-gradient.png"/>
          <p:cNvPicPr preferRelativeResize="0"/>
          <p:nvPr/>
        </p:nvPicPr>
        <p:blipFill rotWithShape="1">
          <a:blip r:embed="rId2">
            <a:alphaModFix/>
          </a:blip>
          <a:srcRect/>
          <a:stretch/>
        </p:blipFill>
        <p:spPr>
          <a:xfrm rot="5400000">
            <a:off x="437475" y="91475"/>
            <a:ext cx="292150" cy="696300"/>
          </a:xfrm>
          <a:prstGeom prst="rect">
            <a:avLst/>
          </a:prstGeom>
          <a:noFill/>
          <a:ln>
            <a:noFill/>
          </a:ln>
        </p:spPr>
      </p:pic>
      <p:sp>
        <p:nvSpPr>
          <p:cNvPr id="1474" name="Shape 1474"/>
          <p:cNvSpPr txBox="1">
            <a:spLocks noGrp="1"/>
          </p:cNvSpPr>
          <p:nvPr>
            <p:ph type="sldNum" idx="12"/>
          </p:nvPr>
        </p:nvSpPr>
        <p:spPr>
          <a:xfrm>
            <a:off x="8380258" y="4610913"/>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‹N°›</a:t>
            </a:fld>
            <a:endParaRPr/>
          </a:p>
        </p:txBody>
      </p:sp>
      <p:cxnSp>
        <p:nvCxnSpPr>
          <p:cNvPr id="1475" name="Shape 1475"/>
          <p:cNvCxnSpPr/>
          <p:nvPr/>
        </p:nvCxnSpPr>
        <p:spPr>
          <a:xfrm>
            <a:off x="1694225" y="4656169"/>
            <a:ext cx="0" cy="253800"/>
          </a:xfrm>
          <a:prstGeom prst="straightConnector1">
            <a:avLst/>
          </a:prstGeom>
          <a:noFill/>
          <a:ln w="9525" cap="flat" cmpd="sng">
            <a:solidFill>
              <a:schemeClr val="dk2"/>
            </a:solidFill>
            <a:prstDash val="solid"/>
            <a:round/>
            <a:headEnd type="none" w="sm" len="sm"/>
            <a:tailEnd type="none" w="sm" len="sm"/>
          </a:ln>
        </p:spPr>
      </p:cxnSp>
      <p:sp>
        <p:nvSpPr>
          <p:cNvPr id="1476" name="Shape 1476"/>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477" name="Shape 1477"/>
          <p:cNvSpPr txBox="1">
            <a:spLocks noGrp="1"/>
          </p:cNvSpPr>
          <p:nvPr>
            <p:ph type="title"/>
          </p:nvPr>
        </p:nvSpPr>
        <p:spPr>
          <a:xfrm>
            <a:off x="930725" y="195574"/>
            <a:ext cx="7723500" cy="467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A2E1"/>
              </a:buClr>
              <a:buSzPts val="1100"/>
              <a:buFont typeface="Arial"/>
              <a:buNone/>
              <a:defRPr sz="3000" b="1" i="0" u="none" strike="noStrike" cap="none">
                <a:solidFill>
                  <a:srgbClr val="00A2E1"/>
                </a:solidFill>
                <a:latin typeface="Arial"/>
                <a:ea typeface="Arial"/>
                <a:cs typeface="Arial"/>
                <a:sym typeface="Arial"/>
              </a:defRPr>
            </a:lvl1pPr>
            <a:lvl2pPr lvl="1" indent="0" rtl="0">
              <a:spcBef>
                <a:spcPts val="0"/>
              </a:spcBef>
              <a:spcAft>
                <a:spcPts val="0"/>
              </a:spcAft>
              <a:buSzPts val="1100"/>
              <a:buFont typeface="Arial"/>
              <a:buNone/>
              <a:defRPr sz="1400"/>
            </a:lvl2pPr>
            <a:lvl3pPr lvl="2" indent="0" rtl="0">
              <a:spcBef>
                <a:spcPts val="0"/>
              </a:spcBef>
              <a:spcAft>
                <a:spcPts val="0"/>
              </a:spcAft>
              <a:buSzPts val="1100"/>
              <a:buFont typeface="Arial"/>
              <a:buNone/>
              <a:defRPr sz="1400"/>
            </a:lvl3pPr>
            <a:lvl4pPr lvl="3" indent="0" rtl="0">
              <a:spcBef>
                <a:spcPts val="0"/>
              </a:spcBef>
              <a:spcAft>
                <a:spcPts val="0"/>
              </a:spcAft>
              <a:buSzPts val="1100"/>
              <a:buFont typeface="Arial"/>
              <a:buNone/>
              <a:defRPr sz="1400"/>
            </a:lvl4pPr>
            <a:lvl5pPr lvl="4" indent="0" rtl="0">
              <a:spcBef>
                <a:spcPts val="0"/>
              </a:spcBef>
              <a:spcAft>
                <a:spcPts val="0"/>
              </a:spcAft>
              <a:buSzPts val="1100"/>
              <a:buFont typeface="Arial"/>
              <a:buNone/>
              <a:defRPr sz="1400"/>
            </a:lvl5pPr>
            <a:lvl6pPr lvl="5" indent="0" rtl="0">
              <a:spcBef>
                <a:spcPts val="0"/>
              </a:spcBef>
              <a:spcAft>
                <a:spcPts val="0"/>
              </a:spcAft>
              <a:buSzPts val="1100"/>
              <a:buFont typeface="Arial"/>
              <a:buNone/>
              <a:defRPr sz="1400"/>
            </a:lvl6pPr>
            <a:lvl7pPr lvl="6" indent="0" rtl="0">
              <a:spcBef>
                <a:spcPts val="0"/>
              </a:spcBef>
              <a:spcAft>
                <a:spcPts val="0"/>
              </a:spcAft>
              <a:buSzPts val="1100"/>
              <a:buFont typeface="Arial"/>
              <a:buNone/>
              <a:defRPr sz="1400"/>
            </a:lvl7pPr>
            <a:lvl8pPr lvl="7" indent="0" rtl="0">
              <a:spcBef>
                <a:spcPts val="0"/>
              </a:spcBef>
              <a:spcAft>
                <a:spcPts val="0"/>
              </a:spcAft>
              <a:buSzPts val="1100"/>
              <a:buFont typeface="Arial"/>
              <a:buNone/>
              <a:defRPr sz="1400"/>
            </a:lvl8pPr>
            <a:lvl9pPr lvl="8" indent="0" rtl="0">
              <a:spcBef>
                <a:spcPts val="0"/>
              </a:spcBef>
              <a:spcAft>
                <a:spcPts val="0"/>
              </a:spcAft>
              <a:buSzPts val="1100"/>
              <a:buFont typeface="Arial"/>
              <a:buNone/>
              <a:defRPr sz="1400"/>
            </a:lvl9pPr>
          </a:lstStyle>
          <a:p>
            <a:endParaRPr/>
          </a:p>
        </p:txBody>
      </p:sp>
      <p:pic>
        <p:nvPicPr>
          <p:cNvPr id="1478" name="Shape 1478" descr="LOGO-COULEUR-01.png"/>
          <p:cNvPicPr preferRelativeResize="0"/>
          <p:nvPr/>
        </p:nvPicPr>
        <p:blipFill rotWithShape="1">
          <a:blip r:embed="rId3">
            <a:alphaModFix/>
          </a:blip>
          <a:srcRect t="13270" b="13657"/>
          <a:stretch/>
        </p:blipFill>
        <p:spPr>
          <a:xfrm>
            <a:off x="484525" y="4680775"/>
            <a:ext cx="1234975" cy="300897"/>
          </a:xfrm>
          <a:prstGeom prst="rect">
            <a:avLst/>
          </a:prstGeom>
          <a:noFill/>
          <a:ln>
            <a:noFill/>
          </a:ln>
        </p:spPr>
      </p:pic>
      <p:pic>
        <p:nvPicPr>
          <p:cNvPr id="1479" name="Shape 1479"/>
          <p:cNvPicPr preferRelativeResize="0"/>
          <p:nvPr/>
        </p:nvPicPr>
        <p:blipFill rotWithShape="1">
          <a:blip r:embed="rId4">
            <a:alphaModFix/>
          </a:blip>
          <a:srcRect/>
          <a:stretch/>
        </p:blipFill>
        <p:spPr>
          <a:xfrm>
            <a:off x="1815450" y="4600925"/>
            <a:ext cx="1005601" cy="308454"/>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1480"/>
        <p:cNvGrpSpPr/>
        <p:nvPr/>
      </p:nvGrpSpPr>
      <p:grpSpPr>
        <a:xfrm>
          <a:off x="0" y="0"/>
          <a:ext cx="0" cy="0"/>
          <a:chOff x="0" y="0"/>
          <a:chExt cx="0" cy="0"/>
        </a:xfrm>
      </p:grpSpPr>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1481"/>
        <p:cNvGrpSpPr/>
        <p:nvPr/>
      </p:nvGrpSpPr>
      <p:grpSpPr>
        <a:xfrm>
          <a:off x="0" y="0"/>
          <a:ext cx="0" cy="0"/>
          <a:chOff x="0" y="0"/>
          <a:chExt cx="0" cy="0"/>
        </a:xfrm>
      </p:grpSpPr>
      <p:cxnSp>
        <p:nvCxnSpPr>
          <p:cNvPr id="1482" name="Shape 1482"/>
          <p:cNvCxnSpPr/>
          <p:nvPr/>
        </p:nvCxnSpPr>
        <p:spPr>
          <a:xfrm>
            <a:off x="1694225" y="4656169"/>
            <a:ext cx="0" cy="253800"/>
          </a:xfrm>
          <a:prstGeom prst="straightConnector1">
            <a:avLst/>
          </a:prstGeom>
          <a:noFill/>
          <a:ln w="9525" cap="flat" cmpd="sng">
            <a:solidFill>
              <a:schemeClr val="dk2"/>
            </a:solidFill>
            <a:prstDash val="solid"/>
            <a:round/>
            <a:headEnd type="none" w="sm" len="sm"/>
            <a:tailEnd type="none" w="sm" len="sm"/>
          </a:ln>
        </p:spPr>
      </p:cxnSp>
      <p:sp>
        <p:nvSpPr>
          <p:cNvPr id="1483" name="Shape 1483"/>
          <p:cNvSpPr txBox="1">
            <a:spLocks noGrp="1"/>
          </p:cNvSpPr>
          <p:nvPr>
            <p:ph type="sldNum" idx="12"/>
          </p:nvPr>
        </p:nvSpPr>
        <p:spPr>
          <a:xfrm>
            <a:off x="8380258" y="4610913"/>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‹N°›</a:t>
            </a:fld>
            <a:endParaRPr/>
          </a:p>
        </p:txBody>
      </p:sp>
      <p:pic>
        <p:nvPicPr>
          <p:cNvPr id="1484" name="Shape 1484" descr="LOGO-COULEUR-01.png"/>
          <p:cNvPicPr preferRelativeResize="0"/>
          <p:nvPr/>
        </p:nvPicPr>
        <p:blipFill rotWithShape="1">
          <a:blip r:embed="rId2">
            <a:alphaModFix/>
          </a:blip>
          <a:srcRect t="13270" b="13657"/>
          <a:stretch/>
        </p:blipFill>
        <p:spPr>
          <a:xfrm>
            <a:off x="484525" y="4680775"/>
            <a:ext cx="1234975" cy="300897"/>
          </a:xfrm>
          <a:prstGeom prst="rect">
            <a:avLst/>
          </a:prstGeom>
          <a:noFill/>
          <a:ln>
            <a:noFill/>
          </a:ln>
        </p:spPr>
      </p:pic>
      <p:pic>
        <p:nvPicPr>
          <p:cNvPr id="1485" name="Shape 1485"/>
          <p:cNvPicPr preferRelativeResize="0"/>
          <p:nvPr/>
        </p:nvPicPr>
        <p:blipFill rotWithShape="1">
          <a:blip r:embed="rId3">
            <a:alphaModFix/>
          </a:blip>
          <a:srcRect/>
          <a:stretch/>
        </p:blipFill>
        <p:spPr>
          <a:xfrm>
            <a:off x="1815450" y="4600925"/>
            <a:ext cx="1005601" cy="308454"/>
          </a:xfrm>
          <a:prstGeom prst="rect">
            <a:avLst/>
          </a:prstGeom>
          <a:noFill/>
          <a:ln>
            <a:noFill/>
          </a:ln>
        </p:spPr>
      </p:pic>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Layout de base 1">
  <p:cSld name="Layout de base 1">
    <p:spTree>
      <p:nvGrpSpPr>
        <p:cNvPr id="1" name="Shape 1486"/>
        <p:cNvGrpSpPr/>
        <p:nvPr/>
      </p:nvGrpSpPr>
      <p:grpSpPr>
        <a:xfrm>
          <a:off x="0" y="0"/>
          <a:ext cx="0" cy="0"/>
          <a:chOff x="0" y="0"/>
          <a:chExt cx="0" cy="0"/>
        </a:xfrm>
      </p:grpSpPr>
      <p:pic>
        <p:nvPicPr>
          <p:cNvPr id="1487" name="Shape 1487" descr="Bande-gradient.png"/>
          <p:cNvPicPr preferRelativeResize="0"/>
          <p:nvPr/>
        </p:nvPicPr>
        <p:blipFill rotWithShape="1">
          <a:blip r:embed="rId2">
            <a:alphaModFix/>
          </a:blip>
          <a:srcRect/>
          <a:stretch/>
        </p:blipFill>
        <p:spPr>
          <a:xfrm rot="5400000">
            <a:off x="437475" y="91475"/>
            <a:ext cx="292150" cy="696300"/>
          </a:xfrm>
          <a:prstGeom prst="rect">
            <a:avLst/>
          </a:prstGeom>
          <a:noFill/>
          <a:ln>
            <a:noFill/>
          </a:ln>
        </p:spPr>
      </p:pic>
      <p:sp>
        <p:nvSpPr>
          <p:cNvPr id="1488" name="Shape 1488"/>
          <p:cNvSpPr txBox="1">
            <a:spLocks noGrp="1"/>
          </p:cNvSpPr>
          <p:nvPr>
            <p:ph type="sldNum" idx="12"/>
          </p:nvPr>
        </p:nvSpPr>
        <p:spPr>
          <a:xfrm>
            <a:off x="8380258" y="4610913"/>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Font typeface="Verdana"/>
              <a:buNone/>
              <a:defRPr sz="900" b="0" i="0" u="none" strike="noStrike" cap="none">
                <a:solidFill>
                  <a:srgbClr val="000000"/>
                </a:solidFill>
                <a:latin typeface="Verdana"/>
                <a:ea typeface="Verdana"/>
                <a:cs typeface="Verdana"/>
                <a:sym typeface="Verdana"/>
              </a:defRPr>
            </a:lvl9pPr>
          </a:lstStyle>
          <a:p>
            <a:pPr marL="0" lvl="0" indent="0">
              <a:spcBef>
                <a:spcPts val="0"/>
              </a:spcBef>
              <a:spcAft>
                <a:spcPts val="0"/>
              </a:spcAft>
              <a:buNone/>
            </a:pPr>
            <a:fld id="{00000000-1234-1234-1234-123412341234}" type="slidenum">
              <a:rPr lang="en"/>
              <a:t>‹N°›</a:t>
            </a:fld>
            <a:endParaRPr/>
          </a:p>
        </p:txBody>
      </p:sp>
      <p:cxnSp>
        <p:nvCxnSpPr>
          <p:cNvPr id="1489" name="Shape 1489"/>
          <p:cNvCxnSpPr/>
          <p:nvPr/>
        </p:nvCxnSpPr>
        <p:spPr>
          <a:xfrm>
            <a:off x="1694225" y="4656169"/>
            <a:ext cx="0" cy="253800"/>
          </a:xfrm>
          <a:prstGeom prst="straightConnector1">
            <a:avLst/>
          </a:prstGeom>
          <a:noFill/>
          <a:ln w="9525" cap="flat" cmpd="sng">
            <a:solidFill>
              <a:schemeClr val="dk2"/>
            </a:solidFill>
            <a:prstDash val="solid"/>
            <a:round/>
            <a:headEnd type="none" w="sm" len="sm"/>
            <a:tailEnd type="none" w="sm" len="sm"/>
          </a:ln>
        </p:spPr>
      </p:cxnSp>
      <p:sp>
        <p:nvSpPr>
          <p:cNvPr id="1490" name="Shape 1490"/>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491" name="Shape 1491"/>
          <p:cNvSpPr txBox="1">
            <a:spLocks noGrp="1"/>
          </p:cNvSpPr>
          <p:nvPr>
            <p:ph type="title"/>
          </p:nvPr>
        </p:nvSpPr>
        <p:spPr>
          <a:xfrm>
            <a:off x="930725" y="195574"/>
            <a:ext cx="7723500" cy="467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A2E1"/>
              </a:buClr>
              <a:buSzPts val="1100"/>
              <a:buFont typeface="Verdana"/>
              <a:buNone/>
              <a:defRPr sz="3000" b="1" i="0" u="none" strike="noStrike" cap="none">
                <a:solidFill>
                  <a:srgbClr val="00A2E1"/>
                </a:solidFill>
                <a:latin typeface="Verdana"/>
                <a:ea typeface="Verdana"/>
                <a:cs typeface="Verdana"/>
                <a:sym typeface="Verdana"/>
              </a:defRPr>
            </a:lvl1pPr>
            <a:lvl2pPr lvl="1" indent="0" rtl="0">
              <a:spcBef>
                <a:spcPts val="0"/>
              </a:spcBef>
              <a:spcAft>
                <a:spcPts val="0"/>
              </a:spcAft>
              <a:buSzPts val="1100"/>
              <a:buFont typeface="Verdana"/>
              <a:buNone/>
              <a:defRPr sz="1400">
                <a:latin typeface="Verdana"/>
                <a:ea typeface="Verdana"/>
                <a:cs typeface="Verdana"/>
                <a:sym typeface="Verdana"/>
              </a:defRPr>
            </a:lvl2pPr>
            <a:lvl3pPr lvl="2" indent="0" rtl="0">
              <a:spcBef>
                <a:spcPts val="0"/>
              </a:spcBef>
              <a:spcAft>
                <a:spcPts val="0"/>
              </a:spcAft>
              <a:buSzPts val="1100"/>
              <a:buFont typeface="Verdana"/>
              <a:buNone/>
              <a:defRPr sz="1400">
                <a:latin typeface="Verdana"/>
                <a:ea typeface="Verdana"/>
                <a:cs typeface="Verdana"/>
                <a:sym typeface="Verdana"/>
              </a:defRPr>
            </a:lvl3pPr>
            <a:lvl4pPr lvl="3" indent="0" rtl="0">
              <a:spcBef>
                <a:spcPts val="0"/>
              </a:spcBef>
              <a:spcAft>
                <a:spcPts val="0"/>
              </a:spcAft>
              <a:buSzPts val="1100"/>
              <a:buFont typeface="Verdana"/>
              <a:buNone/>
              <a:defRPr sz="1400">
                <a:latin typeface="Verdana"/>
                <a:ea typeface="Verdana"/>
                <a:cs typeface="Verdana"/>
                <a:sym typeface="Verdana"/>
              </a:defRPr>
            </a:lvl4pPr>
            <a:lvl5pPr lvl="4" indent="0" rtl="0">
              <a:spcBef>
                <a:spcPts val="0"/>
              </a:spcBef>
              <a:spcAft>
                <a:spcPts val="0"/>
              </a:spcAft>
              <a:buSzPts val="1100"/>
              <a:buFont typeface="Verdana"/>
              <a:buNone/>
              <a:defRPr sz="1400">
                <a:latin typeface="Verdana"/>
                <a:ea typeface="Verdana"/>
                <a:cs typeface="Verdana"/>
                <a:sym typeface="Verdana"/>
              </a:defRPr>
            </a:lvl5pPr>
            <a:lvl6pPr lvl="5" indent="0" rtl="0">
              <a:spcBef>
                <a:spcPts val="0"/>
              </a:spcBef>
              <a:spcAft>
                <a:spcPts val="0"/>
              </a:spcAft>
              <a:buSzPts val="1100"/>
              <a:buFont typeface="Verdana"/>
              <a:buNone/>
              <a:defRPr sz="1400">
                <a:latin typeface="Verdana"/>
                <a:ea typeface="Verdana"/>
                <a:cs typeface="Verdana"/>
                <a:sym typeface="Verdana"/>
              </a:defRPr>
            </a:lvl6pPr>
            <a:lvl7pPr lvl="6" indent="0" rtl="0">
              <a:spcBef>
                <a:spcPts val="0"/>
              </a:spcBef>
              <a:spcAft>
                <a:spcPts val="0"/>
              </a:spcAft>
              <a:buSzPts val="1100"/>
              <a:buFont typeface="Verdana"/>
              <a:buNone/>
              <a:defRPr sz="1400">
                <a:latin typeface="Verdana"/>
                <a:ea typeface="Verdana"/>
                <a:cs typeface="Verdana"/>
                <a:sym typeface="Verdana"/>
              </a:defRPr>
            </a:lvl7pPr>
            <a:lvl8pPr lvl="7" indent="0" rtl="0">
              <a:spcBef>
                <a:spcPts val="0"/>
              </a:spcBef>
              <a:spcAft>
                <a:spcPts val="0"/>
              </a:spcAft>
              <a:buSzPts val="1100"/>
              <a:buFont typeface="Verdana"/>
              <a:buNone/>
              <a:defRPr sz="1400">
                <a:latin typeface="Verdana"/>
                <a:ea typeface="Verdana"/>
                <a:cs typeface="Verdana"/>
                <a:sym typeface="Verdana"/>
              </a:defRPr>
            </a:lvl8pPr>
            <a:lvl9pPr lvl="8" indent="0" rtl="0">
              <a:spcBef>
                <a:spcPts val="0"/>
              </a:spcBef>
              <a:spcAft>
                <a:spcPts val="0"/>
              </a:spcAft>
              <a:buSzPts val="1100"/>
              <a:buFont typeface="Verdana"/>
              <a:buNone/>
              <a:defRPr sz="1400">
                <a:latin typeface="Verdana"/>
                <a:ea typeface="Verdana"/>
                <a:cs typeface="Verdana"/>
                <a:sym typeface="Verdana"/>
              </a:defRPr>
            </a:lvl9pPr>
          </a:lstStyle>
          <a:p>
            <a:endParaRPr/>
          </a:p>
        </p:txBody>
      </p:sp>
      <p:sp>
        <p:nvSpPr>
          <p:cNvPr id="1492" name="Shape 1492"/>
          <p:cNvSpPr txBox="1">
            <a:spLocks noGrp="1"/>
          </p:cNvSpPr>
          <p:nvPr>
            <p:ph type="body" idx="1"/>
          </p:nvPr>
        </p:nvSpPr>
        <p:spPr>
          <a:xfrm>
            <a:off x="1076050" y="809588"/>
            <a:ext cx="7578300" cy="3734700"/>
          </a:xfrm>
          <a:prstGeom prst="rect">
            <a:avLst/>
          </a:prstGeom>
          <a:noFill/>
          <a:ln>
            <a:noFill/>
          </a:ln>
        </p:spPr>
        <p:txBody>
          <a:bodyPr spcFirstLastPara="1" wrap="square" lIns="68575" tIns="68575" rIns="68575" bIns="68575" anchor="t" anchorCtr="0"/>
          <a:lstStyle>
            <a:lvl1pPr marL="457200" marR="0" lvl="0" indent="-381000" algn="l" rtl="0">
              <a:lnSpc>
                <a:spcPct val="100000"/>
              </a:lnSpc>
              <a:spcBef>
                <a:spcPts val="0"/>
              </a:spcBef>
              <a:spcAft>
                <a:spcPts val="0"/>
              </a:spcAft>
              <a:buClr>
                <a:schemeClr val="dk1"/>
              </a:buClr>
              <a:buSzPts val="2400"/>
              <a:buFont typeface="Verdana"/>
              <a:buChar char="●"/>
              <a:defRPr sz="2400" b="1"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3pPr>
            <a:lvl4pPr marL="1828800" marR="0" lvl="3"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4pPr>
            <a:lvl5pPr marL="2286000" marR="0" lvl="4"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5pPr>
            <a:lvl6pPr marL="2743200" marR="0" lvl="5"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6pPr>
            <a:lvl7pPr marL="3200400" marR="0" lvl="6"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7pPr>
            <a:lvl8pPr marL="3657600" marR="0" lvl="7"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8pPr>
            <a:lvl9pPr marL="4114800" marR="0" lvl="8" indent="-317500" algn="l" rtl="0">
              <a:lnSpc>
                <a:spcPct val="100000"/>
              </a:lnSpc>
              <a:spcBef>
                <a:spcPts val="0"/>
              </a:spcBef>
              <a:spcAft>
                <a:spcPts val="0"/>
              </a:spcAft>
              <a:buClr>
                <a:srgbClr val="000000"/>
              </a:buClr>
              <a:buSzPts val="1400"/>
              <a:buFont typeface="Verdana"/>
              <a:buChar char="■"/>
              <a:defRPr sz="1400" b="0" i="0" u="none" strike="noStrike" cap="none">
                <a:solidFill>
                  <a:srgbClr val="000000"/>
                </a:solidFill>
                <a:latin typeface="Verdana"/>
                <a:ea typeface="Verdana"/>
                <a:cs typeface="Verdana"/>
                <a:sym typeface="Verdana"/>
              </a:defRPr>
            </a:lvl9pPr>
          </a:lstStyle>
          <a:p>
            <a:endParaRPr/>
          </a:p>
        </p:txBody>
      </p:sp>
      <p:pic>
        <p:nvPicPr>
          <p:cNvPr id="1493" name="Shape 1493" descr="LOGO-COULEUR-01.png"/>
          <p:cNvPicPr preferRelativeResize="0"/>
          <p:nvPr/>
        </p:nvPicPr>
        <p:blipFill rotWithShape="1">
          <a:blip r:embed="rId3">
            <a:alphaModFix/>
          </a:blip>
          <a:srcRect t="13270" b="13657"/>
          <a:stretch/>
        </p:blipFill>
        <p:spPr>
          <a:xfrm>
            <a:off x="484525" y="4680775"/>
            <a:ext cx="1234975" cy="300897"/>
          </a:xfrm>
          <a:prstGeom prst="rect">
            <a:avLst/>
          </a:prstGeom>
          <a:noFill/>
          <a:ln>
            <a:noFill/>
          </a:ln>
        </p:spPr>
      </p:pic>
      <p:pic>
        <p:nvPicPr>
          <p:cNvPr id="1494" name="Shape 1494"/>
          <p:cNvPicPr preferRelativeResize="0"/>
          <p:nvPr/>
        </p:nvPicPr>
        <p:blipFill rotWithShape="1">
          <a:blip r:embed="rId4">
            <a:alphaModFix/>
          </a:blip>
          <a:srcRect/>
          <a:stretch/>
        </p:blipFill>
        <p:spPr>
          <a:xfrm>
            <a:off x="1815450" y="4600925"/>
            <a:ext cx="1005601" cy="30845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129"/>
        <p:cNvGrpSpPr/>
        <p:nvPr/>
      </p:nvGrpSpPr>
      <p:grpSpPr>
        <a:xfrm>
          <a:off x="0" y="0"/>
          <a:ext cx="0" cy="0"/>
          <a:chOff x="0" y="0"/>
          <a:chExt cx="0" cy="0"/>
        </a:xfrm>
      </p:grpSpPr>
      <p:pic>
        <p:nvPicPr>
          <p:cNvPr id="130" name="Shape 130"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pic>
        <p:nvPicPr>
          <p:cNvPr id="131" name="Shape 131"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2" name="Shape 132"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3" name="Shape 133"/>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1495"/>
        <p:cNvGrpSpPr/>
        <p:nvPr/>
      </p:nvGrpSpPr>
      <p:grpSpPr>
        <a:xfrm>
          <a:off x="0" y="0"/>
          <a:ext cx="0" cy="0"/>
          <a:chOff x="0" y="0"/>
          <a:chExt cx="0" cy="0"/>
        </a:xfrm>
      </p:grpSpPr>
      <p:pic>
        <p:nvPicPr>
          <p:cNvPr id="1496" name="Shape 1496" descr="Robotiq-logo-letter.jpg"/>
          <p:cNvPicPr preferRelativeResize="0"/>
          <p:nvPr/>
        </p:nvPicPr>
        <p:blipFill rotWithShape="1">
          <a:blip r:embed="rId2">
            <a:alphaModFix/>
          </a:blip>
          <a:srcRect/>
          <a:stretch/>
        </p:blipFill>
        <p:spPr>
          <a:xfrm>
            <a:off x="334250" y="309131"/>
            <a:ext cx="2250750" cy="552313"/>
          </a:xfrm>
          <a:prstGeom prst="rect">
            <a:avLst/>
          </a:prstGeom>
          <a:noFill/>
          <a:ln>
            <a:noFill/>
          </a:ln>
        </p:spPr>
      </p:pic>
      <p:sp>
        <p:nvSpPr>
          <p:cNvPr id="1497" name="Shape 1497"/>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r>
              <a:rPr lang="ja-JP" sz="1400" b="0" i="0" u="none" strike="noStrike" cap="none">
                <a:solidFill>
                  <a:srgbClr val="000000"/>
                </a:solidFill>
                <a:latin typeface="Arial"/>
                <a:sym typeface="Arial"/>
              </a:rPr>
              <a:t>i</a:t>
            </a:r>
            <a:endParaRPr lang="ja-JP" sz="1100"/>
          </a:p>
        </p:txBody>
      </p:sp>
      <p:cxnSp>
        <p:nvCxnSpPr>
          <p:cNvPr id="1498" name="Shape 1498"/>
          <p:cNvCxnSpPr/>
          <p:nvPr/>
        </p:nvCxnSpPr>
        <p:spPr>
          <a:xfrm>
            <a:off x="2560575" y="2927644"/>
            <a:ext cx="3466200" cy="0"/>
          </a:xfrm>
          <a:prstGeom prst="straightConnector1">
            <a:avLst/>
          </a:prstGeom>
          <a:noFill/>
          <a:ln w="9525" cap="flat" cmpd="sng">
            <a:solidFill>
              <a:srgbClr val="000000"/>
            </a:solidFill>
            <a:prstDash val="solid"/>
            <a:round/>
            <a:headEnd type="none" w="sm" len="sm"/>
            <a:tailEnd type="none" w="sm" len="sm"/>
          </a:ln>
        </p:spPr>
      </p:cxnSp>
      <p:sp>
        <p:nvSpPr>
          <p:cNvPr id="1499" name="Shape 1499"/>
          <p:cNvSpPr/>
          <p:nvPr/>
        </p:nvSpPr>
        <p:spPr>
          <a:xfrm rot="10800000">
            <a:off x="71173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500" name="Shape 1500"/>
          <p:cNvSpPr txBox="1">
            <a:spLocks noGrp="1"/>
          </p:cNvSpPr>
          <p:nvPr>
            <p:ph type="title"/>
          </p:nvPr>
        </p:nvSpPr>
        <p:spPr>
          <a:xfrm>
            <a:off x="2560575" y="1540800"/>
            <a:ext cx="3825900" cy="1241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0000"/>
              </a:buClr>
              <a:buSzPts val="1100"/>
              <a:buFont typeface="Arial"/>
              <a:buNone/>
              <a:defRPr sz="3000" b="1" i="0" u="none" strike="noStrike" cap="none">
                <a:solidFill>
                  <a:srgbClr val="000000"/>
                </a:solidFill>
                <a:latin typeface="Arial"/>
                <a:ea typeface="Arial"/>
                <a:cs typeface="Arial"/>
                <a:sym typeface="Arial"/>
              </a:defRPr>
            </a:lvl1pPr>
            <a:lvl2pPr lvl="1" indent="0" rtl="0">
              <a:spcBef>
                <a:spcPts val="0"/>
              </a:spcBef>
              <a:spcAft>
                <a:spcPts val="0"/>
              </a:spcAft>
              <a:buSzPts val="1100"/>
              <a:buFont typeface="Arial"/>
              <a:buNone/>
              <a:defRPr sz="1400"/>
            </a:lvl2pPr>
            <a:lvl3pPr lvl="2" indent="0" rtl="0">
              <a:spcBef>
                <a:spcPts val="0"/>
              </a:spcBef>
              <a:spcAft>
                <a:spcPts val="0"/>
              </a:spcAft>
              <a:buSzPts val="1100"/>
              <a:buFont typeface="Arial"/>
              <a:buNone/>
              <a:defRPr sz="1400"/>
            </a:lvl3pPr>
            <a:lvl4pPr lvl="3" indent="0" rtl="0">
              <a:spcBef>
                <a:spcPts val="0"/>
              </a:spcBef>
              <a:spcAft>
                <a:spcPts val="0"/>
              </a:spcAft>
              <a:buSzPts val="1100"/>
              <a:buFont typeface="Arial"/>
              <a:buNone/>
              <a:defRPr sz="1400"/>
            </a:lvl4pPr>
            <a:lvl5pPr lvl="4" indent="0" rtl="0">
              <a:spcBef>
                <a:spcPts val="0"/>
              </a:spcBef>
              <a:spcAft>
                <a:spcPts val="0"/>
              </a:spcAft>
              <a:buSzPts val="1100"/>
              <a:buFont typeface="Arial"/>
              <a:buNone/>
              <a:defRPr sz="1400"/>
            </a:lvl5pPr>
            <a:lvl6pPr lvl="5" indent="0" rtl="0">
              <a:spcBef>
                <a:spcPts val="0"/>
              </a:spcBef>
              <a:spcAft>
                <a:spcPts val="0"/>
              </a:spcAft>
              <a:buSzPts val="1100"/>
              <a:buFont typeface="Arial"/>
              <a:buNone/>
              <a:defRPr sz="1400"/>
            </a:lvl6pPr>
            <a:lvl7pPr lvl="6" indent="0" rtl="0">
              <a:spcBef>
                <a:spcPts val="0"/>
              </a:spcBef>
              <a:spcAft>
                <a:spcPts val="0"/>
              </a:spcAft>
              <a:buSzPts val="1100"/>
              <a:buFont typeface="Arial"/>
              <a:buNone/>
              <a:defRPr sz="1400"/>
            </a:lvl7pPr>
            <a:lvl8pPr lvl="7" indent="0" rtl="0">
              <a:spcBef>
                <a:spcPts val="0"/>
              </a:spcBef>
              <a:spcAft>
                <a:spcPts val="0"/>
              </a:spcAft>
              <a:buSzPts val="1100"/>
              <a:buFont typeface="Arial"/>
              <a:buNone/>
              <a:defRPr sz="1400"/>
            </a:lvl8pPr>
            <a:lvl9pPr lvl="8" indent="0" rtl="0">
              <a:spcBef>
                <a:spcPts val="0"/>
              </a:spcBef>
              <a:spcAft>
                <a:spcPts val="0"/>
              </a:spcAft>
              <a:buSzPts val="1100"/>
              <a:buFont typeface="Arial"/>
              <a:buNone/>
              <a:defRPr sz="1400"/>
            </a:lvl9pPr>
          </a:lstStyle>
          <a:p>
            <a:endParaRPr/>
          </a:p>
        </p:txBody>
      </p:sp>
      <p:sp>
        <p:nvSpPr>
          <p:cNvPr id="1501" name="Shape 1501"/>
          <p:cNvSpPr txBox="1">
            <a:spLocks noGrp="1"/>
          </p:cNvSpPr>
          <p:nvPr>
            <p:ph type="subTitle" idx="1"/>
          </p:nvPr>
        </p:nvSpPr>
        <p:spPr>
          <a:xfrm>
            <a:off x="2568875" y="2996494"/>
            <a:ext cx="3466200" cy="6732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0000"/>
              </a:buClr>
              <a:buSzPts val="1100"/>
              <a:buFont typeface="Arial"/>
              <a:buNone/>
              <a:defRPr sz="18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02" name="Shape 1502"/>
          <p:cNvPicPr preferRelativeResize="0"/>
          <p:nvPr/>
        </p:nvPicPr>
        <p:blipFill rotWithShape="1">
          <a:blip r:embed="rId3">
            <a:alphaModFix/>
          </a:blip>
          <a:srcRect/>
          <a:stretch/>
        </p:blipFill>
        <p:spPr>
          <a:xfrm>
            <a:off x="6726559" y="4276025"/>
            <a:ext cx="2190484" cy="671904"/>
          </a:xfrm>
          <a:prstGeom prst="rect">
            <a:avLst/>
          </a:prstGeom>
          <a:noFill/>
          <a:ln>
            <a:noFill/>
          </a:ln>
        </p:spPr>
      </p:pic>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slide with gripper">
  <p:cSld name="Title slide with gripper">
    <p:spTree>
      <p:nvGrpSpPr>
        <p:cNvPr id="1" name="Shape 1503"/>
        <p:cNvGrpSpPr/>
        <p:nvPr/>
      </p:nvGrpSpPr>
      <p:grpSpPr>
        <a:xfrm>
          <a:off x="0" y="0"/>
          <a:ext cx="0" cy="0"/>
          <a:chOff x="0" y="0"/>
          <a:chExt cx="0" cy="0"/>
        </a:xfrm>
      </p:grpSpPr>
      <p:pic>
        <p:nvPicPr>
          <p:cNvPr id="1504" name="Shape 1504" descr="Portion-gripper.jpg"/>
          <p:cNvPicPr preferRelativeResize="0"/>
          <p:nvPr/>
        </p:nvPicPr>
        <p:blipFill rotWithShape="1">
          <a:blip r:embed="rId2">
            <a:alphaModFix/>
          </a:blip>
          <a:srcRect/>
          <a:stretch/>
        </p:blipFill>
        <p:spPr>
          <a:xfrm>
            <a:off x="2313325" y="542"/>
            <a:ext cx="6858000" cy="5142413"/>
          </a:xfrm>
          <a:prstGeom prst="rect">
            <a:avLst/>
          </a:prstGeom>
          <a:noFill/>
          <a:ln>
            <a:noFill/>
          </a:ln>
        </p:spPr>
      </p:pic>
      <p:sp>
        <p:nvSpPr>
          <p:cNvPr id="1505" name="Shape 1505"/>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r>
              <a:rPr lang="ja-JP" sz="1400" b="0" i="0" u="none" strike="noStrike" cap="none">
                <a:solidFill>
                  <a:srgbClr val="000000"/>
                </a:solidFill>
                <a:latin typeface="Arial"/>
                <a:sym typeface="Arial"/>
              </a:rPr>
              <a:t>i</a:t>
            </a:r>
            <a:endParaRPr lang="ja-JP" sz="1100"/>
          </a:p>
        </p:txBody>
      </p:sp>
      <p:cxnSp>
        <p:nvCxnSpPr>
          <p:cNvPr id="1506" name="Shape 1506"/>
          <p:cNvCxnSpPr/>
          <p:nvPr/>
        </p:nvCxnSpPr>
        <p:spPr>
          <a:xfrm>
            <a:off x="2560575" y="2927644"/>
            <a:ext cx="3466200" cy="0"/>
          </a:xfrm>
          <a:prstGeom prst="straightConnector1">
            <a:avLst/>
          </a:prstGeom>
          <a:noFill/>
          <a:ln w="9525" cap="flat" cmpd="sng">
            <a:solidFill>
              <a:srgbClr val="000000"/>
            </a:solidFill>
            <a:prstDash val="solid"/>
            <a:round/>
            <a:headEnd type="none" w="sm" len="sm"/>
            <a:tailEnd type="none" w="sm" len="sm"/>
          </a:ln>
        </p:spPr>
      </p:cxnSp>
      <p:sp>
        <p:nvSpPr>
          <p:cNvPr id="1507" name="Shape 1507"/>
          <p:cNvSpPr/>
          <p:nvPr/>
        </p:nvSpPr>
        <p:spPr>
          <a:xfrm rot="10800000">
            <a:off x="71173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508" name="Shape 1508"/>
          <p:cNvSpPr txBox="1">
            <a:spLocks noGrp="1"/>
          </p:cNvSpPr>
          <p:nvPr>
            <p:ph type="title"/>
          </p:nvPr>
        </p:nvSpPr>
        <p:spPr>
          <a:xfrm>
            <a:off x="2560575" y="1540809"/>
            <a:ext cx="3540000" cy="1241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0000"/>
              </a:buClr>
              <a:buSzPts val="1100"/>
              <a:buFont typeface="Arial"/>
              <a:buNone/>
              <a:defRPr sz="3000" b="1" i="0" u="none" strike="noStrike" cap="none">
                <a:solidFill>
                  <a:srgbClr val="000000"/>
                </a:solidFill>
                <a:latin typeface="Arial"/>
                <a:ea typeface="Arial"/>
                <a:cs typeface="Arial"/>
                <a:sym typeface="Arial"/>
              </a:defRPr>
            </a:lvl1pPr>
            <a:lvl2pPr lvl="1" indent="0" rtl="0">
              <a:spcBef>
                <a:spcPts val="0"/>
              </a:spcBef>
              <a:spcAft>
                <a:spcPts val="0"/>
              </a:spcAft>
              <a:buSzPts val="1100"/>
              <a:buFont typeface="Arial"/>
              <a:buNone/>
              <a:defRPr sz="1400"/>
            </a:lvl2pPr>
            <a:lvl3pPr lvl="2" indent="0" rtl="0">
              <a:spcBef>
                <a:spcPts val="0"/>
              </a:spcBef>
              <a:spcAft>
                <a:spcPts val="0"/>
              </a:spcAft>
              <a:buSzPts val="1100"/>
              <a:buFont typeface="Arial"/>
              <a:buNone/>
              <a:defRPr sz="1400"/>
            </a:lvl3pPr>
            <a:lvl4pPr lvl="3" indent="0" rtl="0">
              <a:spcBef>
                <a:spcPts val="0"/>
              </a:spcBef>
              <a:spcAft>
                <a:spcPts val="0"/>
              </a:spcAft>
              <a:buSzPts val="1100"/>
              <a:buFont typeface="Arial"/>
              <a:buNone/>
              <a:defRPr sz="1400"/>
            </a:lvl4pPr>
            <a:lvl5pPr lvl="4" indent="0" rtl="0">
              <a:spcBef>
                <a:spcPts val="0"/>
              </a:spcBef>
              <a:spcAft>
                <a:spcPts val="0"/>
              </a:spcAft>
              <a:buSzPts val="1100"/>
              <a:buFont typeface="Arial"/>
              <a:buNone/>
              <a:defRPr sz="1400"/>
            </a:lvl5pPr>
            <a:lvl6pPr lvl="5" indent="0" rtl="0">
              <a:spcBef>
                <a:spcPts val="0"/>
              </a:spcBef>
              <a:spcAft>
                <a:spcPts val="0"/>
              </a:spcAft>
              <a:buSzPts val="1100"/>
              <a:buFont typeface="Arial"/>
              <a:buNone/>
              <a:defRPr sz="1400"/>
            </a:lvl6pPr>
            <a:lvl7pPr lvl="6" indent="0" rtl="0">
              <a:spcBef>
                <a:spcPts val="0"/>
              </a:spcBef>
              <a:spcAft>
                <a:spcPts val="0"/>
              </a:spcAft>
              <a:buSzPts val="1100"/>
              <a:buFont typeface="Arial"/>
              <a:buNone/>
              <a:defRPr sz="1400"/>
            </a:lvl7pPr>
            <a:lvl8pPr lvl="7" indent="0" rtl="0">
              <a:spcBef>
                <a:spcPts val="0"/>
              </a:spcBef>
              <a:spcAft>
                <a:spcPts val="0"/>
              </a:spcAft>
              <a:buSzPts val="1100"/>
              <a:buFont typeface="Arial"/>
              <a:buNone/>
              <a:defRPr sz="1400"/>
            </a:lvl8pPr>
            <a:lvl9pPr lvl="8" indent="0" rtl="0">
              <a:spcBef>
                <a:spcPts val="0"/>
              </a:spcBef>
              <a:spcAft>
                <a:spcPts val="0"/>
              </a:spcAft>
              <a:buSzPts val="1100"/>
              <a:buFont typeface="Arial"/>
              <a:buNone/>
              <a:defRPr sz="1400"/>
            </a:lvl9pPr>
          </a:lstStyle>
          <a:p>
            <a:endParaRPr/>
          </a:p>
        </p:txBody>
      </p:sp>
      <p:sp>
        <p:nvSpPr>
          <p:cNvPr id="1509" name="Shape 1509"/>
          <p:cNvSpPr txBox="1">
            <a:spLocks noGrp="1"/>
          </p:cNvSpPr>
          <p:nvPr>
            <p:ph type="subTitle" idx="1"/>
          </p:nvPr>
        </p:nvSpPr>
        <p:spPr>
          <a:xfrm>
            <a:off x="2568875" y="2996494"/>
            <a:ext cx="3466200" cy="6732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0000"/>
              </a:buClr>
              <a:buSzPts val="1100"/>
              <a:buFont typeface="Arial"/>
              <a:buNone/>
              <a:defRPr sz="18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10" name="Shape 1510" descr="Robotiq-logo-letter.jpg"/>
          <p:cNvPicPr preferRelativeResize="0"/>
          <p:nvPr/>
        </p:nvPicPr>
        <p:blipFill rotWithShape="1">
          <a:blip r:embed="rId3">
            <a:alphaModFix/>
          </a:blip>
          <a:srcRect/>
          <a:stretch/>
        </p:blipFill>
        <p:spPr>
          <a:xfrm>
            <a:off x="334250" y="309131"/>
            <a:ext cx="2250750" cy="552313"/>
          </a:xfrm>
          <a:prstGeom prst="rect">
            <a:avLst/>
          </a:prstGeom>
          <a:noFill/>
          <a:ln>
            <a:noFill/>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Slide - Blue Background">
  <p:cSld name="Title Slide - Blue Background">
    <p:bg>
      <p:bgPr>
        <a:solidFill>
          <a:srgbClr val="00A2E1"/>
        </a:solidFill>
        <a:effectLst/>
      </p:bgPr>
    </p:bg>
    <p:spTree>
      <p:nvGrpSpPr>
        <p:cNvPr id="1" name="Shape 1511"/>
        <p:cNvGrpSpPr/>
        <p:nvPr/>
      </p:nvGrpSpPr>
      <p:grpSpPr>
        <a:xfrm>
          <a:off x="0" y="0"/>
          <a:ext cx="0" cy="0"/>
          <a:chOff x="0" y="0"/>
          <a:chExt cx="0" cy="0"/>
        </a:xfrm>
      </p:grpSpPr>
      <p:sp>
        <p:nvSpPr>
          <p:cNvPr id="1512" name="Shape 1512"/>
          <p:cNvSpPr txBox="1">
            <a:spLocks noGrp="1"/>
          </p:cNvSpPr>
          <p:nvPr>
            <p:ph type="title"/>
          </p:nvPr>
        </p:nvSpPr>
        <p:spPr>
          <a:xfrm>
            <a:off x="1368075" y="1120931"/>
            <a:ext cx="6708000" cy="17589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000000"/>
              </a:buClr>
              <a:buSzPts val="1100"/>
              <a:buFont typeface="Arial"/>
              <a:buNone/>
              <a:defRPr sz="4500" b="1" i="0" u="none" strike="noStrike" cap="none">
                <a:solidFill>
                  <a:srgbClr val="000000"/>
                </a:solidFill>
                <a:latin typeface="Arial"/>
                <a:ea typeface="Arial"/>
                <a:cs typeface="Arial"/>
                <a:sym typeface="Arial"/>
              </a:defRPr>
            </a:lvl1pPr>
            <a:lvl2pPr lvl="1" indent="0" algn="ctr" rtl="0">
              <a:spcBef>
                <a:spcPts val="0"/>
              </a:spcBef>
              <a:spcAft>
                <a:spcPts val="0"/>
              </a:spcAft>
              <a:buSzPts val="1100"/>
              <a:buFont typeface="Arial"/>
              <a:buNone/>
              <a:defRPr sz="4500"/>
            </a:lvl2pPr>
            <a:lvl3pPr lvl="2" indent="0" algn="ctr" rtl="0">
              <a:spcBef>
                <a:spcPts val="0"/>
              </a:spcBef>
              <a:spcAft>
                <a:spcPts val="0"/>
              </a:spcAft>
              <a:buSzPts val="1100"/>
              <a:buFont typeface="Arial"/>
              <a:buNone/>
              <a:defRPr sz="4500"/>
            </a:lvl3pPr>
            <a:lvl4pPr lvl="3" indent="0" algn="ctr" rtl="0">
              <a:spcBef>
                <a:spcPts val="0"/>
              </a:spcBef>
              <a:spcAft>
                <a:spcPts val="0"/>
              </a:spcAft>
              <a:buSzPts val="1100"/>
              <a:buFont typeface="Arial"/>
              <a:buNone/>
              <a:defRPr sz="4500"/>
            </a:lvl4pPr>
            <a:lvl5pPr lvl="4" indent="0" algn="ctr" rtl="0">
              <a:spcBef>
                <a:spcPts val="0"/>
              </a:spcBef>
              <a:spcAft>
                <a:spcPts val="0"/>
              </a:spcAft>
              <a:buSzPts val="1100"/>
              <a:buFont typeface="Arial"/>
              <a:buNone/>
              <a:defRPr sz="4500"/>
            </a:lvl5pPr>
            <a:lvl6pPr lvl="5" indent="0" algn="ctr" rtl="0">
              <a:spcBef>
                <a:spcPts val="0"/>
              </a:spcBef>
              <a:spcAft>
                <a:spcPts val="0"/>
              </a:spcAft>
              <a:buSzPts val="1100"/>
              <a:buFont typeface="Arial"/>
              <a:buNone/>
              <a:defRPr sz="4500"/>
            </a:lvl6pPr>
            <a:lvl7pPr lvl="6" indent="0" algn="ctr" rtl="0">
              <a:spcBef>
                <a:spcPts val="0"/>
              </a:spcBef>
              <a:spcAft>
                <a:spcPts val="0"/>
              </a:spcAft>
              <a:buSzPts val="1100"/>
              <a:buFont typeface="Arial"/>
              <a:buNone/>
              <a:defRPr sz="4500"/>
            </a:lvl7pPr>
            <a:lvl8pPr lvl="7" indent="0" algn="ctr" rtl="0">
              <a:spcBef>
                <a:spcPts val="0"/>
              </a:spcBef>
              <a:spcAft>
                <a:spcPts val="0"/>
              </a:spcAft>
              <a:buSzPts val="1100"/>
              <a:buFont typeface="Arial"/>
              <a:buNone/>
              <a:defRPr sz="4500"/>
            </a:lvl8pPr>
            <a:lvl9pPr lvl="8" indent="0" algn="ctr" rtl="0">
              <a:spcBef>
                <a:spcPts val="0"/>
              </a:spcBef>
              <a:spcAft>
                <a:spcPts val="0"/>
              </a:spcAft>
              <a:buSzPts val="1100"/>
              <a:buFont typeface="Arial"/>
              <a:buNone/>
              <a:defRPr sz="4500"/>
            </a:lvl9pPr>
          </a:lstStyle>
          <a:p>
            <a:endParaRPr/>
          </a:p>
        </p:txBody>
      </p:sp>
      <p:sp>
        <p:nvSpPr>
          <p:cNvPr id="1513" name="Shape 1513"/>
          <p:cNvSpPr txBox="1">
            <a:spLocks noGrp="1"/>
          </p:cNvSpPr>
          <p:nvPr>
            <p:ph type="subTitle" idx="1"/>
          </p:nvPr>
        </p:nvSpPr>
        <p:spPr>
          <a:xfrm>
            <a:off x="1856061" y="3159488"/>
            <a:ext cx="6077100" cy="9537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000000"/>
              </a:buClr>
              <a:buSzPts val="1100"/>
              <a:buFont typeface="Arial"/>
              <a:buNone/>
              <a:defRPr sz="4500" b="1"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100"/>
              <a:buFont typeface="Arial"/>
              <a:buNone/>
              <a:defRPr sz="4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Title Slide - Grey Background">
  <p:cSld name="Title Slide - Grey Background">
    <p:bg>
      <p:bgPr>
        <a:solidFill>
          <a:srgbClr val="BCBEC0"/>
        </a:solidFill>
        <a:effectLst/>
      </p:bgPr>
    </p:bg>
    <p:spTree>
      <p:nvGrpSpPr>
        <p:cNvPr id="1" name="Shape 1514"/>
        <p:cNvGrpSpPr/>
        <p:nvPr/>
      </p:nvGrpSpPr>
      <p:grpSpPr>
        <a:xfrm>
          <a:off x="0" y="0"/>
          <a:ext cx="0" cy="0"/>
          <a:chOff x="0" y="0"/>
          <a:chExt cx="0" cy="0"/>
        </a:xfrm>
      </p:grpSpPr>
      <p:sp>
        <p:nvSpPr>
          <p:cNvPr id="1515" name="Shape 1515"/>
          <p:cNvSpPr txBox="1">
            <a:spLocks noGrp="1"/>
          </p:cNvSpPr>
          <p:nvPr>
            <p:ph type="title"/>
          </p:nvPr>
        </p:nvSpPr>
        <p:spPr>
          <a:xfrm>
            <a:off x="714919" y="856144"/>
            <a:ext cx="7793700" cy="19950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FFFFFF"/>
              </a:buClr>
              <a:buSzPts val="1100"/>
              <a:buFont typeface="Arial"/>
              <a:buNone/>
              <a:defRPr sz="4500" b="1" i="0" u="none" strike="noStrike" cap="none">
                <a:solidFill>
                  <a:srgbClr val="FFFFFF"/>
                </a:solidFill>
                <a:latin typeface="Arial"/>
                <a:ea typeface="Arial"/>
                <a:cs typeface="Arial"/>
                <a:sym typeface="Arial"/>
              </a:defRPr>
            </a:lvl1pPr>
            <a:lvl2pPr lvl="1" indent="0" algn="ctr" rtl="0">
              <a:spcBef>
                <a:spcPts val="0"/>
              </a:spcBef>
              <a:spcAft>
                <a:spcPts val="0"/>
              </a:spcAft>
              <a:buClr>
                <a:srgbClr val="FFFFFF"/>
              </a:buClr>
              <a:buSzPts val="1100"/>
              <a:buFont typeface="Arial"/>
              <a:buNone/>
              <a:defRPr sz="4500">
                <a:solidFill>
                  <a:srgbClr val="FFFFFF"/>
                </a:solidFill>
              </a:defRPr>
            </a:lvl2pPr>
            <a:lvl3pPr lvl="2" indent="0" algn="ctr" rtl="0">
              <a:spcBef>
                <a:spcPts val="0"/>
              </a:spcBef>
              <a:spcAft>
                <a:spcPts val="0"/>
              </a:spcAft>
              <a:buClr>
                <a:srgbClr val="FFFFFF"/>
              </a:buClr>
              <a:buSzPts val="1100"/>
              <a:buFont typeface="Arial"/>
              <a:buNone/>
              <a:defRPr sz="4500">
                <a:solidFill>
                  <a:srgbClr val="FFFFFF"/>
                </a:solidFill>
              </a:defRPr>
            </a:lvl3pPr>
            <a:lvl4pPr lvl="3" indent="0" algn="ctr" rtl="0">
              <a:spcBef>
                <a:spcPts val="0"/>
              </a:spcBef>
              <a:spcAft>
                <a:spcPts val="0"/>
              </a:spcAft>
              <a:buClr>
                <a:srgbClr val="FFFFFF"/>
              </a:buClr>
              <a:buSzPts val="1100"/>
              <a:buFont typeface="Arial"/>
              <a:buNone/>
              <a:defRPr sz="4500">
                <a:solidFill>
                  <a:srgbClr val="FFFFFF"/>
                </a:solidFill>
              </a:defRPr>
            </a:lvl4pPr>
            <a:lvl5pPr lvl="4" indent="0" algn="ctr" rtl="0">
              <a:spcBef>
                <a:spcPts val="0"/>
              </a:spcBef>
              <a:spcAft>
                <a:spcPts val="0"/>
              </a:spcAft>
              <a:buClr>
                <a:srgbClr val="FFFFFF"/>
              </a:buClr>
              <a:buSzPts val="1100"/>
              <a:buFont typeface="Arial"/>
              <a:buNone/>
              <a:defRPr sz="4500">
                <a:solidFill>
                  <a:srgbClr val="FFFFFF"/>
                </a:solidFill>
              </a:defRPr>
            </a:lvl5pPr>
            <a:lvl6pPr lvl="5" indent="0" algn="ctr" rtl="0">
              <a:spcBef>
                <a:spcPts val="0"/>
              </a:spcBef>
              <a:spcAft>
                <a:spcPts val="0"/>
              </a:spcAft>
              <a:buClr>
                <a:srgbClr val="FFFFFF"/>
              </a:buClr>
              <a:buSzPts val="1100"/>
              <a:buFont typeface="Arial"/>
              <a:buNone/>
              <a:defRPr sz="4500">
                <a:solidFill>
                  <a:srgbClr val="FFFFFF"/>
                </a:solidFill>
              </a:defRPr>
            </a:lvl6pPr>
            <a:lvl7pPr lvl="6" indent="0" algn="ctr" rtl="0">
              <a:spcBef>
                <a:spcPts val="0"/>
              </a:spcBef>
              <a:spcAft>
                <a:spcPts val="0"/>
              </a:spcAft>
              <a:buClr>
                <a:srgbClr val="FFFFFF"/>
              </a:buClr>
              <a:buSzPts val="1100"/>
              <a:buFont typeface="Arial"/>
              <a:buNone/>
              <a:defRPr sz="4500">
                <a:solidFill>
                  <a:srgbClr val="FFFFFF"/>
                </a:solidFill>
              </a:defRPr>
            </a:lvl7pPr>
            <a:lvl8pPr lvl="7" indent="0" algn="ctr" rtl="0">
              <a:spcBef>
                <a:spcPts val="0"/>
              </a:spcBef>
              <a:spcAft>
                <a:spcPts val="0"/>
              </a:spcAft>
              <a:buClr>
                <a:srgbClr val="FFFFFF"/>
              </a:buClr>
              <a:buSzPts val="1100"/>
              <a:buFont typeface="Arial"/>
              <a:buNone/>
              <a:defRPr sz="4500">
                <a:solidFill>
                  <a:srgbClr val="FFFFFF"/>
                </a:solidFill>
              </a:defRPr>
            </a:lvl8pPr>
            <a:lvl9pPr lvl="8" indent="0" algn="ctr" rtl="0">
              <a:spcBef>
                <a:spcPts val="0"/>
              </a:spcBef>
              <a:spcAft>
                <a:spcPts val="0"/>
              </a:spcAft>
              <a:buClr>
                <a:srgbClr val="FFFFFF"/>
              </a:buClr>
              <a:buSzPts val="1100"/>
              <a:buFont typeface="Arial"/>
              <a:buNone/>
              <a:defRPr sz="4500">
                <a:solidFill>
                  <a:srgbClr val="FFFFFF"/>
                </a:solidFill>
              </a:defRPr>
            </a:lvl9pPr>
          </a:lstStyle>
          <a:p>
            <a:endParaRPr/>
          </a:p>
        </p:txBody>
      </p:sp>
      <p:sp>
        <p:nvSpPr>
          <p:cNvPr id="1516" name="Shape 1516"/>
          <p:cNvSpPr txBox="1">
            <a:spLocks noGrp="1"/>
          </p:cNvSpPr>
          <p:nvPr>
            <p:ph type="subTitle" idx="1"/>
          </p:nvPr>
        </p:nvSpPr>
        <p:spPr>
          <a:xfrm>
            <a:off x="1281881" y="3181569"/>
            <a:ext cx="7060800" cy="10815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FFFFFF"/>
              </a:buClr>
              <a:buSzPts val="1100"/>
              <a:buFont typeface="Arial"/>
              <a:buNone/>
              <a:defRPr sz="4500" b="1"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Slide - Black Background">
  <p:cSld name="Title Slide - Black Background">
    <p:bg>
      <p:bgPr>
        <a:solidFill>
          <a:srgbClr val="000000"/>
        </a:solidFill>
        <a:effectLst/>
      </p:bgPr>
    </p:bg>
    <p:spTree>
      <p:nvGrpSpPr>
        <p:cNvPr id="1" name="Shape 1517"/>
        <p:cNvGrpSpPr/>
        <p:nvPr/>
      </p:nvGrpSpPr>
      <p:grpSpPr>
        <a:xfrm>
          <a:off x="0" y="0"/>
          <a:ext cx="0" cy="0"/>
          <a:chOff x="0" y="0"/>
          <a:chExt cx="0" cy="0"/>
        </a:xfrm>
      </p:grpSpPr>
      <p:sp>
        <p:nvSpPr>
          <p:cNvPr id="1518" name="Shape 1518"/>
          <p:cNvSpPr txBox="1">
            <a:spLocks noGrp="1"/>
          </p:cNvSpPr>
          <p:nvPr>
            <p:ph type="title"/>
          </p:nvPr>
        </p:nvSpPr>
        <p:spPr>
          <a:xfrm>
            <a:off x="803194" y="679613"/>
            <a:ext cx="7546500" cy="21573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FFFFFF"/>
              </a:buClr>
              <a:buSzPts val="1100"/>
              <a:buFont typeface="Arial"/>
              <a:buNone/>
              <a:defRPr sz="4500" b="1" i="0" u="none" strike="noStrike" cap="none">
                <a:solidFill>
                  <a:srgbClr val="FFFFFF"/>
                </a:solidFill>
                <a:latin typeface="Arial"/>
                <a:ea typeface="Arial"/>
                <a:cs typeface="Arial"/>
                <a:sym typeface="Arial"/>
              </a:defRPr>
            </a:lvl1pPr>
            <a:lvl2pPr lvl="1" indent="0" algn="ctr" rtl="0">
              <a:spcBef>
                <a:spcPts val="0"/>
              </a:spcBef>
              <a:spcAft>
                <a:spcPts val="0"/>
              </a:spcAft>
              <a:buClr>
                <a:srgbClr val="FFFFFF"/>
              </a:buClr>
              <a:buSzPts val="1100"/>
              <a:buFont typeface="Arial"/>
              <a:buNone/>
              <a:defRPr sz="4500">
                <a:solidFill>
                  <a:srgbClr val="FFFFFF"/>
                </a:solidFill>
              </a:defRPr>
            </a:lvl2pPr>
            <a:lvl3pPr lvl="2" indent="0" algn="ctr" rtl="0">
              <a:spcBef>
                <a:spcPts val="0"/>
              </a:spcBef>
              <a:spcAft>
                <a:spcPts val="0"/>
              </a:spcAft>
              <a:buClr>
                <a:srgbClr val="FFFFFF"/>
              </a:buClr>
              <a:buSzPts val="1100"/>
              <a:buFont typeface="Arial"/>
              <a:buNone/>
              <a:defRPr sz="4500">
                <a:solidFill>
                  <a:srgbClr val="FFFFFF"/>
                </a:solidFill>
              </a:defRPr>
            </a:lvl3pPr>
            <a:lvl4pPr lvl="3" indent="0" algn="ctr" rtl="0">
              <a:spcBef>
                <a:spcPts val="0"/>
              </a:spcBef>
              <a:spcAft>
                <a:spcPts val="0"/>
              </a:spcAft>
              <a:buClr>
                <a:srgbClr val="FFFFFF"/>
              </a:buClr>
              <a:buSzPts val="1100"/>
              <a:buFont typeface="Arial"/>
              <a:buNone/>
              <a:defRPr sz="4500">
                <a:solidFill>
                  <a:srgbClr val="FFFFFF"/>
                </a:solidFill>
              </a:defRPr>
            </a:lvl4pPr>
            <a:lvl5pPr lvl="4" indent="0" algn="ctr" rtl="0">
              <a:spcBef>
                <a:spcPts val="0"/>
              </a:spcBef>
              <a:spcAft>
                <a:spcPts val="0"/>
              </a:spcAft>
              <a:buClr>
                <a:srgbClr val="FFFFFF"/>
              </a:buClr>
              <a:buSzPts val="1100"/>
              <a:buFont typeface="Arial"/>
              <a:buNone/>
              <a:defRPr sz="4500">
                <a:solidFill>
                  <a:srgbClr val="FFFFFF"/>
                </a:solidFill>
              </a:defRPr>
            </a:lvl5pPr>
            <a:lvl6pPr lvl="5" indent="0" algn="ctr" rtl="0">
              <a:spcBef>
                <a:spcPts val="0"/>
              </a:spcBef>
              <a:spcAft>
                <a:spcPts val="0"/>
              </a:spcAft>
              <a:buClr>
                <a:srgbClr val="FFFFFF"/>
              </a:buClr>
              <a:buSzPts val="1100"/>
              <a:buFont typeface="Arial"/>
              <a:buNone/>
              <a:defRPr sz="4500">
                <a:solidFill>
                  <a:srgbClr val="FFFFFF"/>
                </a:solidFill>
              </a:defRPr>
            </a:lvl6pPr>
            <a:lvl7pPr lvl="6" indent="0" algn="ctr" rtl="0">
              <a:spcBef>
                <a:spcPts val="0"/>
              </a:spcBef>
              <a:spcAft>
                <a:spcPts val="0"/>
              </a:spcAft>
              <a:buClr>
                <a:srgbClr val="FFFFFF"/>
              </a:buClr>
              <a:buSzPts val="1100"/>
              <a:buFont typeface="Arial"/>
              <a:buNone/>
              <a:defRPr sz="4500">
                <a:solidFill>
                  <a:srgbClr val="FFFFFF"/>
                </a:solidFill>
              </a:defRPr>
            </a:lvl7pPr>
            <a:lvl8pPr lvl="7" indent="0" algn="ctr" rtl="0">
              <a:spcBef>
                <a:spcPts val="0"/>
              </a:spcBef>
              <a:spcAft>
                <a:spcPts val="0"/>
              </a:spcAft>
              <a:buClr>
                <a:srgbClr val="FFFFFF"/>
              </a:buClr>
              <a:buSzPts val="1100"/>
              <a:buFont typeface="Arial"/>
              <a:buNone/>
              <a:defRPr sz="4500">
                <a:solidFill>
                  <a:srgbClr val="FFFFFF"/>
                </a:solidFill>
              </a:defRPr>
            </a:lvl8pPr>
            <a:lvl9pPr lvl="8" indent="0" algn="ctr" rtl="0">
              <a:spcBef>
                <a:spcPts val="0"/>
              </a:spcBef>
              <a:spcAft>
                <a:spcPts val="0"/>
              </a:spcAft>
              <a:buClr>
                <a:srgbClr val="FFFFFF"/>
              </a:buClr>
              <a:buSzPts val="1100"/>
              <a:buFont typeface="Arial"/>
              <a:buNone/>
              <a:defRPr sz="4500">
                <a:solidFill>
                  <a:srgbClr val="FFFFFF"/>
                </a:solidFill>
              </a:defRPr>
            </a:lvl9pPr>
          </a:lstStyle>
          <a:p>
            <a:endParaRPr/>
          </a:p>
        </p:txBody>
      </p:sp>
      <p:sp>
        <p:nvSpPr>
          <p:cNvPr id="1519" name="Shape 1519"/>
          <p:cNvSpPr txBox="1">
            <a:spLocks noGrp="1"/>
          </p:cNvSpPr>
          <p:nvPr>
            <p:ph type="subTitle" idx="1"/>
          </p:nvPr>
        </p:nvSpPr>
        <p:spPr>
          <a:xfrm>
            <a:off x="1352170" y="3208437"/>
            <a:ext cx="6836700" cy="11694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FFFFFF"/>
              </a:buClr>
              <a:buSzPts val="1100"/>
              <a:buFont typeface="Arial"/>
              <a:buNone/>
              <a:defRPr sz="4500" b="1"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1100"/>
              <a:buFont typeface="Arial"/>
              <a:buNone/>
              <a:defRPr sz="45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Blueprints">
  <p:cSld name="Blueprints">
    <p:spTree>
      <p:nvGrpSpPr>
        <p:cNvPr id="1" name="Shape 1520"/>
        <p:cNvGrpSpPr/>
        <p:nvPr/>
      </p:nvGrpSpPr>
      <p:grpSpPr>
        <a:xfrm>
          <a:off x="0" y="0"/>
          <a:ext cx="0" cy="0"/>
          <a:chOff x="0" y="0"/>
          <a:chExt cx="0" cy="0"/>
        </a:xfrm>
      </p:grpSpPr>
      <p:pic>
        <p:nvPicPr>
          <p:cNvPr id="1521" name="Shape 1521"/>
          <p:cNvPicPr preferRelativeResize="0"/>
          <p:nvPr/>
        </p:nvPicPr>
        <p:blipFill rotWithShape="1">
          <a:blip r:embed="rId2">
            <a:alphaModFix/>
          </a:blip>
          <a:srcRect/>
          <a:stretch/>
        </p:blipFill>
        <p:spPr>
          <a:xfrm>
            <a:off x="2454263" y="1256762"/>
            <a:ext cx="4207624" cy="2628571"/>
          </a:xfrm>
          <a:prstGeom prst="rect">
            <a:avLst/>
          </a:prstGeom>
          <a:noFill/>
          <a:ln>
            <a:noFill/>
          </a:ln>
        </p:spPr>
      </p:pic>
      <p:pic>
        <p:nvPicPr>
          <p:cNvPr id="1522" name="Shape 1522" descr="Design-Logo.png"/>
          <p:cNvPicPr preferRelativeResize="0"/>
          <p:nvPr/>
        </p:nvPicPr>
        <p:blipFill rotWithShape="1">
          <a:blip r:embed="rId3">
            <a:alphaModFix/>
          </a:blip>
          <a:srcRect/>
          <a:stretch/>
        </p:blipFill>
        <p:spPr>
          <a:xfrm>
            <a:off x="5068975" y="274607"/>
            <a:ext cx="3942047" cy="410525"/>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Skills">
  <p:cSld name="Skills">
    <p:spTree>
      <p:nvGrpSpPr>
        <p:cNvPr id="1" name="Shape 1523"/>
        <p:cNvGrpSpPr/>
        <p:nvPr/>
      </p:nvGrpSpPr>
      <p:grpSpPr>
        <a:xfrm>
          <a:off x="0" y="0"/>
          <a:ext cx="0" cy="0"/>
          <a:chOff x="0" y="0"/>
          <a:chExt cx="0" cy="0"/>
        </a:xfrm>
      </p:grpSpPr>
      <p:pic>
        <p:nvPicPr>
          <p:cNvPr id="1524" name="Shape 1524"/>
          <p:cNvPicPr preferRelativeResize="0"/>
          <p:nvPr/>
        </p:nvPicPr>
        <p:blipFill rotWithShape="1">
          <a:blip r:embed="rId2">
            <a:alphaModFix/>
          </a:blip>
          <a:srcRect t="-15000" b="14999"/>
          <a:stretch/>
        </p:blipFill>
        <p:spPr>
          <a:xfrm>
            <a:off x="-1333250" y="126300"/>
            <a:ext cx="4347818" cy="488609"/>
          </a:xfrm>
          <a:prstGeom prst="rect">
            <a:avLst/>
          </a:prstGeom>
          <a:noFill/>
          <a:ln>
            <a:noFill/>
          </a:ln>
        </p:spPr>
      </p:pic>
      <p:pic>
        <p:nvPicPr>
          <p:cNvPr id="1525" name="Shape 1525" descr="Integrate-Logo.png"/>
          <p:cNvPicPr preferRelativeResize="0"/>
          <p:nvPr/>
        </p:nvPicPr>
        <p:blipFill rotWithShape="1">
          <a:blip r:embed="rId3">
            <a:alphaModFix/>
          </a:blip>
          <a:srcRect/>
          <a:stretch/>
        </p:blipFill>
        <p:spPr>
          <a:xfrm>
            <a:off x="4170448" y="50100"/>
            <a:ext cx="4917723" cy="410483"/>
          </a:xfrm>
          <a:prstGeom prst="rect">
            <a:avLst/>
          </a:prstGeom>
          <a:noFill/>
          <a:ln>
            <a:noFill/>
          </a:ln>
        </p:spPr>
      </p:pic>
      <p:pic>
        <p:nvPicPr>
          <p:cNvPr id="1526" name="Shape 1526"/>
          <p:cNvPicPr preferRelativeResize="0"/>
          <p:nvPr/>
        </p:nvPicPr>
        <p:blipFill rotWithShape="1">
          <a:blip r:embed="rId4">
            <a:alphaModFix/>
          </a:blip>
          <a:srcRect/>
          <a:stretch/>
        </p:blipFill>
        <p:spPr>
          <a:xfrm>
            <a:off x="2484575" y="1027400"/>
            <a:ext cx="4132526" cy="4076950"/>
          </a:xfrm>
          <a:prstGeom prst="rect">
            <a:avLst/>
          </a:prstGeom>
          <a:noFill/>
          <a:ln>
            <a:noFill/>
          </a:ln>
        </p:spPr>
      </p:pic>
      <p:pic>
        <p:nvPicPr>
          <p:cNvPr id="1527" name="Shape 1527" descr="Operate-Logo.png"/>
          <p:cNvPicPr preferRelativeResize="0"/>
          <p:nvPr/>
        </p:nvPicPr>
        <p:blipFill rotWithShape="1">
          <a:blip r:embed="rId5">
            <a:alphaModFix/>
          </a:blip>
          <a:srcRect/>
          <a:stretch/>
        </p:blipFill>
        <p:spPr>
          <a:xfrm>
            <a:off x="4648225" y="538750"/>
            <a:ext cx="4386738" cy="410524"/>
          </a:xfrm>
          <a:prstGeom prst="rect">
            <a:avLst/>
          </a:prstGeom>
          <a:noFill/>
          <a:ln>
            <a:noFill/>
          </a:ln>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Insights">
  <p:cSld name="Insights">
    <p:spTree>
      <p:nvGrpSpPr>
        <p:cNvPr id="1" name="Shape 1528"/>
        <p:cNvGrpSpPr/>
        <p:nvPr/>
      </p:nvGrpSpPr>
      <p:grpSpPr>
        <a:xfrm>
          <a:off x="0" y="0"/>
          <a:ext cx="0" cy="0"/>
          <a:chOff x="0" y="0"/>
          <a:chExt cx="0" cy="0"/>
        </a:xfrm>
      </p:grpSpPr>
      <p:pic>
        <p:nvPicPr>
          <p:cNvPr id="1529" name="Shape 1529"/>
          <p:cNvPicPr preferRelativeResize="0"/>
          <p:nvPr/>
        </p:nvPicPr>
        <p:blipFill rotWithShape="1">
          <a:blip r:embed="rId2">
            <a:alphaModFix/>
          </a:blip>
          <a:srcRect/>
          <a:stretch/>
        </p:blipFill>
        <p:spPr>
          <a:xfrm>
            <a:off x="-332475" y="218224"/>
            <a:ext cx="2873740" cy="642464"/>
          </a:xfrm>
          <a:prstGeom prst="rect">
            <a:avLst/>
          </a:prstGeom>
          <a:noFill/>
          <a:ln>
            <a:noFill/>
          </a:ln>
        </p:spPr>
      </p:pic>
      <p:pic>
        <p:nvPicPr>
          <p:cNvPr id="1530" name="Shape 1530"/>
          <p:cNvPicPr preferRelativeResize="0"/>
          <p:nvPr/>
        </p:nvPicPr>
        <p:blipFill rotWithShape="1">
          <a:blip r:embed="rId3">
            <a:alphaModFix/>
          </a:blip>
          <a:srcRect/>
          <a:stretch/>
        </p:blipFill>
        <p:spPr>
          <a:xfrm>
            <a:off x="5634975" y="1941987"/>
            <a:ext cx="1876573" cy="2052020"/>
          </a:xfrm>
          <a:prstGeom prst="rect">
            <a:avLst/>
          </a:prstGeom>
          <a:noFill/>
          <a:ln>
            <a:noFill/>
          </a:ln>
        </p:spPr>
      </p:pic>
      <p:pic>
        <p:nvPicPr>
          <p:cNvPr id="1531" name="Shape 1531"/>
          <p:cNvPicPr preferRelativeResize="0"/>
          <p:nvPr/>
        </p:nvPicPr>
        <p:blipFill rotWithShape="1">
          <a:blip r:embed="rId4">
            <a:alphaModFix/>
          </a:blip>
          <a:srcRect/>
          <a:stretch/>
        </p:blipFill>
        <p:spPr>
          <a:xfrm>
            <a:off x="4446475" y="1146512"/>
            <a:ext cx="4233401" cy="574187"/>
          </a:xfrm>
          <a:prstGeom prst="rect">
            <a:avLst/>
          </a:prstGeom>
          <a:noFill/>
          <a:ln>
            <a:noFill/>
          </a:ln>
        </p:spPr>
      </p:pic>
      <p:pic>
        <p:nvPicPr>
          <p:cNvPr id="1532" name="Shape 1532"/>
          <p:cNvPicPr preferRelativeResize="0"/>
          <p:nvPr/>
        </p:nvPicPr>
        <p:blipFill rotWithShape="1">
          <a:blip r:embed="rId5">
            <a:alphaModFix/>
          </a:blip>
          <a:srcRect/>
          <a:stretch/>
        </p:blipFill>
        <p:spPr>
          <a:xfrm>
            <a:off x="1553312" y="1176087"/>
            <a:ext cx="1531860" cy="2700037"/>
          </a:xfrm>
          <a:prstGeom prst="rect">
            <a:avLst/>
          </a:prstGeom>
          <a:noFill/>
          <a:ln>
            <a:noFill/>
          </a:ln>
        </p:spPr>
      </p:pic>
      <p:pic>
        <p:nvPicPr>
          <p:cNvPr id="1533" name="Shape 1533" descr="Operate-Logo.png"/>
          <p:cNvPicPr preferRelativeResize="0"/>
          <p:nvPr/>
        </p:nvPicPr>
        <p:blipFill rotWithShape="1">
          <a:blip r:embed="rId6">
            <a:alphaModFix/>
          </a:blip>
          <a:srcRect/>
          <a:stretch/>
        </p:blipFill>
        <p:spPr>
          <a:xfrm>
            <a:off x="4629325" y="218224"/>
            <a:ext cx="4386738" cy="410525"/>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Lean Robotics">
  <p:cSld name="Lean Robotics">
    <p:spTree>
      <p:nvGrpSpPr>
        <p:cNvPr id="1" name="Shape 1534"/>
        <p:cNvGrpSpPr/>
        <p:nvPr/>
      </p:nvGrpSpPr>
      <p:grpSpPr>
        <a:xfrm>
          <a:off x="0" y="0"/>
          <a:ext cx="0" cy="0"/>
          <a:chOff x="0" y="0"/>
          <a:chExt cx="0" cy="0"/>
        </a:xfrm>
      </p:grpSpPr>
      <p:pic>
        <p:nvPicPr>
          <p:cNvPr id="1535" name="Shape 1535"/>
          <p:cNvPicPr preferRelativeResize="0"/>
          <p:nvPr/>
        </p:nvPicPr>
        <p:blipFill rotWithShape="1">
          <a:blip r:embed="rId2">
            <a:alphaModFix/>
          </a:blip>
          <a:srcRect/>
          <a:stretch/>
        </p:blipFill>
        <p:spPr>
          <a:xfrm>
            <a:off x="1156323" y="1715263"/>
            <a:ext cx="6824519" cy="1709249"/>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Design white">
  <p:cSld name="Design white">
    <p:spTree>
      <p:nvGrpSpPr>
        <p:cNvPr id="1" name="Shape 1536"/>
        <p:cNvGrpSpPr/>
        <p:nvPr/>
      </p:nvGrpSpPr>
      <p:grpSpPr>
        <a:xfrm>
          <a:off x="0" y="0"/>
          <a:ext cx="0" cy="0"/>
          <a:chOff x="0" y="0"/>
          <a:chExt cx="0" cy="0"/>
        </a:xfrm>
      </p:grpSpPr>
      <p:pic>
        <p:nvPicPr>
          <p:cNvPr id="1537" name="Shape 1537"/>
          <p:cNvPicPr preferRelativeResize="0"/>
          <p:nvPr/>
        </p:nvPicPr>
        <p:blipFill rotWithShape="1">
          <a:blip r:embed="rId2">
            <a:alphaModFix/>
          </a:blip>
          <a:srcRect/>
          <a:stretch/>
        </p:blipFill>
        <p:spPr>
          <a:xfrm>
            <a:off x="1257713" y="2227951"/>
            <a:ext cx="6602945" cy="6876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136" name="Shape 136"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pic>
        <p:nvPicPr>
          <p:cNvPr id="137" name="Shape 137"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38" name="Shape 138"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39" name="Shape 139"/>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Design black">
  <p:cSld name="Design black">
    <p:bg>
      <p:bgPr>
        <a:solidFill>
          <a:srgbClr val="000000"/>
        </a:solidFill>
        <a:effectLst/>
      </p:bgPr>
    </p:bg>
    <p:spTree>
      <p:nvGrpSpPr>
        <p:cNvPr id="1" name="Shape 1538"/>
        <p:cNvGrpSpPr/>
        <p:nvPr/>
      </p:nvGrpSpPr>
      <p:grpSpPr>
        <a:xfrm>
          <a:off x="0" y="0"/>
          <a:ext cx="0" cy="0"/>
          <a:chOff x="0" y="0"/>
          <a:chExt cx="0" cy="0"/>
        </a:xfrm>
      </p:grpSpPr>
      <p:pic>
        <p:nvPicPr>
          <p:cNvPr id="1539" name="Shape 1539"/>
          <p:cNvPicPr preferRelativeResize="0"/>
          <p:nvPr/>
        </p:nvPicPr>
        <p:blipFill rotWithShape="1">
          <a:blip r:embed="rId2">
            <a:alphaModFix/>
          </a:blip>
          <a:srcRect/>
          <a:stretch/>
        </p:blipFill>
        <p:spPr>
          <a:xfrm>
            <a:off x="1257769" y="2227950"/>
            <a:ext cx="6602838" cy="687600"/>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Design Blue">
  <p:cSld name="Design Blue">
    <p:bg>
      <p:bgPr>
        <a:solidFill>
          <a:srgbClr val="00A9E9"/>
        </a:solidFill>
        <a:effectLst/>
      </p:bgPr>
    </p:bg>
    <p:spTree>
      <p:nvGrpSpPr>
        <p:cNvPr id="1" name="Shape 1540"/>
        <p:cNvGrpSpPr/>
        <p:nvPr/>
      </p:nvGrpSpPr>
      <p:grpSpPr>
        <a:xfrm>
          <a:off x="0" y="0"/>
          <a:ext cx="0" cy="0"/>
          <a:chOff x="0" y="0"/>
          <a:chExt cx="0" cy="0"/>
        </a:xfrm>
      </p:grpSpPr>
      <p:pic>
        <p:nvPicPr>
          <p:cNvPr id="1541" name="Shape 1541"/>
          <p:cNvPicPr preferRelativeResize="0"/>
          <p:nvPr/>
        </p:nvPicPr>
        <p:blipFill rotWithShape="1">
          <a:blip r:embed="rId2">
            <a:alphaModFix/>
          </a:blip>
          <a:srcRect/>
          <a:stretch/>
        </p:blipFill>
        <p:spPr>
          <a:xfrm>
            <a:off x="1257713" y="2227951"/>
            <a:ext cx="6602945" cy="687600"/>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Integrate white">
  <p:cSld name="Integrate white">
    <p:spTree>
      <p:nvGrpSpPr>
        <p:cNvPr id="1" name="Shape 1542"/>
        <p:cNvGrpSpPr/>
        <p:nvPr/>
      </p:nvGrpSpPr>
      <p:grpSpPr>
        <a:xfrm>
          <a:off x="0" y="0"/>
          <a:ext cx="0" cy="0"/>
          <a:chOff x="0" y="0"/>
          <a:chExt cx="0" cy="0"/>
        </a:xfrm>
      </p:grpSpPr>
      <p:pic>
        <p:nvPicPr>
          <p:cNvPr id="1543" name="Shape 1543"/>
          <p:cNvPicPr preferRelativeResize="0"/>
          <p:nvPr/>
        </p:nvPicPr>
        <p:blipFill rotWithShape="1">
          <a:blip r:embed="rId2">
            <a:alphaModFix/>
          </a:blip>
          <a:srcRect/>
          <a:stretch/>
        </p:blipFill>
        <p:spPr>
          <a:xfrm>
            <a:off x="449663" y="2227949"/>
            <a:ext cx="8237037" cy="687530"/>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Integrate Grey">
  <p:cSld name="Integrate Grey">
    <p:bg>
      <p:bgPr>
        <a:solidFill>
          <a:srgbClr val="BCBEC0"/>
        </a:solidFill>
        <a:effectLst/>
      </p:bgPr>
    </p:bg>
    <p:spTree>
      <p:nvGrpSpPr>
        <p:cNvPr id="1" name="Shape 1544"/>
        <p:cNvGrpSpPr/>
        <p:nvPr/>
      </p:nvGrpSpPr>
      <p:grpSpPr>
        <a:xfrm>
          <a:off x="0" y="0"/>
          <a:ext cx="0" cy="0"/>
          <a:chOff x="0" y="0"/>
          <a:chExt cx="0" cy="0"/>
        </a:xfrm>
      </p:grpSpPr>
      <p:pic>
        <p:nvPicPr>
          <p:cNvPr id="1545" name="Shape 1545"/>
          <p:cNvPicPr preferRelativeResize="0"/>
          <p:nvPr/>
        </p:nvPicPr>
        <p:blipFill>
          <a:blip r:embed="rId2">
            <a:extLst>
              <a:ext uri="{28A0092B-C50C-407E-A947-70E740481C1C}">
                <a14:useLocalDpi xmlns:a14="http://schemas.microsoft.com/office/drawing/2010/main" val="0"/>
              </a:ext>
            </a:extLst>
          </a:blip>
          <a:stretch>
            <a:fillRect/>
          </a:stretch>
        </p:blipFill>
        <p:spPr>
          <a:xfrm>
            <a:off x="779974" y="2227950"/>
            <a:ext cx="7576435" cy="687530"/>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Integrate black">
  <p:cSld name="Integrate black">
    <p:bg>
      <p:bgPr>
        <a:solidFill>
          <a:srgbClr val="000000"/>
        </a:solidFill>
        <a:effectLst/>
      </p:bgPr>
    </p:bg>
    <p:spTree>
      <p:nvGrpSpPr>
        <p:cNvPr id="1" name="Shape 1546"/>
        <p:cNvGrpSpPr/>
        <p:nvPr/>
      </p:nvGrpSpPr>
      <p:grpSpPr>
        <a:xfrm>
          <a:off x="0" y="0"/>
          <a:ext cx="0" cy="0"/>
          <a:chOff x="0" y="0"/>
          <a:chExt cx="0" cy="0"/>
        </a:xfrm>
      </p:grpSpPr>
      <p:pic>
        <p:nvPicPr>
          <p:cNvPr id="1547" name="Shape 1547"/>
          <p:cNvPicPr preferRelativeResize="0"/>
          <p:nvPr/>
        </p:nvPicPr>
        <p:blipFill rotWithShape="1">
          <a:blip r:embed="rId2">
            <a:alphaModFix/>
          </a:blip>
          <a:srcRect/>
          <a:stretch/>
        </p:blipFill>
        <p:spPr>
          <a:xfrm>
            <a:off x="449762" y="2227950"/>
            <a:ext cx="8236859" cy="687530"/>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Operate white">
  <p:cSld name="Operate white">
    <p:spTree>
      <p:nvGrpSpPr>
        <p:cNvPr id="1" name="Shape 1548"/>
        <p:cNvGrpSpPr/>
        <p:nvPr/>
      </p:nvGrpSpPr>
      <p:grpSpPr>
        <a:xfrm>
          <a:off x="0" y="0"/>
          <a:ext cx="0" cy="0"/>
          <a:chOff x="0" y="0"/>
          <a:chExt cx="0" cy="0"/>
        </a:xfrm>
      </p:grpSpPr>
      <p:pic>
        <p:nvPicPr>
          <p:cNvPr id="1549" name="Shape 1549"/>
          <p:cNvPicPr preferRelativeResize="0"/>
          <p:nvPr/>
        </p:nvPicPr>
        <p:blipFill rotWithShape="1">
          <a:blip r:embed="rId2">
            <a:alphaModFix/>
          </a:blip>
          <a:srcRect/>
          <a:stretch/>
        </p:blipFill>
        <p:spPr>
          <a:xfrm>
            <a:off x="893412" y="2227950"/>
            <a:ext cx="7347364" cy="687600"/>
          </a:xfrm>
          <a:prstGeom prst="rect">
            <a:avLst/>
          </a:prstGeom>
          <a:noFill/>
          <a:ln>
            <a:noFill/>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Operate Blue">
  <p:cSld name="Operate Blue">
    <p:bg>
      <p:bgPr>
        <a:solidFill>
          <a:srgbClr val="00A9E9"/>
        </a:solidFill>
        <a:effectLst/>
      </p:bgPr>
    </p:bg>
    <p:spTree>
      <p:nvGrpSpPr>
        <p:cNvPr id="1" name="Shape 1550"/>
        <p:cNvGrpSpPr/>
        <p:nvPr/>
      </p:nvGrpSpPr>
      <p:grpSpPr>
        <a:xfrm>
          <a:off x="0" y="0"/>
          <a:ext cx="0" cy="0"/>
          <a:chOff x="0" y="0"/>
          <a:chExt cx="0" cy="0"/>
        </a:xfrm>
      </p:grpSpPr>
      <p:pic>
        <p:nvPicPr>
          <p:cNvPr id="1551" name="Shape 1551"/>
          <p:cNvPicPr preferRelativeResize="0"/>
          <p:nvPr/>
        </p:nvPicPr>
        <p:blipFill rotWithShape="1">
          <a:blip r:embed="rId2">
            <a:alphaModFix/>
          </a:blip>
          <a:srcRect/>
          <a:stretch/>
        </p:blipFill>
        <p:spPr>
          <a:xfrm>
            <a:off x="893400" y="2227949"/>
            <a:ext cx="7347398" cy="687600"/>
          </a:xfrm>
          <a:prstGeom prst="rect">
            <a:avLst/>
          </a:prstGeom>
          <a:noFill/>
          <a:ln>
            <a:noFill/>
          </a:ln>
        </p:spPr>
      </p:pic>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Operate White Blue">
  <p:cSld name="Operate White Blue">
    <p:spTree>
      <p:nvGrpSpPr>
        <p:cNvPr id="1" name="Shape 1552"/>
        <p:cNvGrpSpPr/>
        <p:nvPr/>
      </p:nvGrpSpPr>
      <p:grpSpPr>
        <a:xfrm>
          <a:off x="0" y="0"/>
          <a:ext cx="0" cy="0"/>
          <a:chOff x="0" y="0"/>
          <a:chExt cx="0" cy="0"/>
        </a:xfrm>
      </p:grpSpPr>
      <p:pic>
        <p:nvPicPr>
          <p:cNvPr id="1553" name="Shape 1553"/>
          <p:cNvPicPr preferRelativeResize="0"/>
          <p:nvPr/>
        </p:nvPicPr>
        <p:blipFill>
          <a:blip r:embed="rId2">
            <a:extLst>
              <a:ext uri="{28A0092B-C50C-407E-A947-70E740481C1C}">
                <a14:useLocalDpi xmlns:a14="http://schemas.microsoft.com/office/drawing/2010/main" val="0"/>
              </a:ext>
            </a:extLst>
          </a:blip>
          <a:stretch>
            <a:fillRect/>
          </a:stretch>
        </p:blipFill>
        <p:spPr>
          <a:xfrm>
            <a:off x="893387" y="2228413"/>
            <a:ext cx="7347404" cy="686674"/>
          </a:xfrm>
          <a:prstGeom prst="rect">
            <a:avLst/>
          </a:prstGeom>
          <a:noFill/>
          <a:ln>
            <a:noFill/>
          </a:ln>
        </p:spPr>
      </p:pic>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Design - Integrate - Operate">
  <p:cSld name="Design - Integrate - Operate">
    <p:spTree>
      <p:nvGrpSpPr>
        <p:cNvPr id="1" name="Shape 1554"/>
        <p:cNvGrpSpPr/>
        <p:nvPr/>
      </p:nvGrpSpPr>
      <p:grpSpPr>
        <a:xfrm>
          <a:off x="0" y="0"/>
          <a:ext cx="0" cy="0"/>
          <a:chOff x="0" y="0"/>
          <a:chExt cx="0" cy="0"/>
        </a:xfrm>
      </p:grpSpPr>
      <p:pic>
        <p:nvPicPr>
          <p:cNvPr id="1555" name="Shape 1555"/>
          <p:cNvPicPr preferRelativeResize="0"/>
          <p:nvPr/>
        </p:nvPicPr>
        <p:blipFill rotWithShape="1">
          <a:blip r:embed="rId2">
            <a:alphaModFix/>
          </a:blip>
          <a:srcRect/>
          <a:stretch/>
        </p:blipFill>
        <p:spPr>
          <a:xfrm>
            <a:off x="152400" y="2436287"/>
            <a:ext cx="8839200" cy="270837"/>
          </a:xfrm>
          <a:prstGeom prst="rect">
            <a:avLst/>
          </a:prstGeom>
          <a:noFill/>
          <a:ln>
            <a:noFill/>
          </a:ln>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Design - Integrate - Operate Steps">
  <p:cSld name="Design - Integrate - Operate Steps">
    <p:spTree>
      <p:nvGrpSpPr>
        <p:cNvPr id="1" name="Shape 1556"/>
        <p:cNvGrpSpPr/>
        <p:nvPr/>
      </p:nvGrpSpPr>
      <p:grpSpPr>
        <a:xfrm>
          <a:off x="0" y="0"/>
          <a:ext cx="0" cy="0"/>
          <a:chOff x="0" y="0"/>
          <a:chExt cx="0" cy="0"/>
        </a:xfrm>
      </p:grpSpPr>
      <p:pic>
        <p:nvPicPr>
          <p:cNvPr id="1557" name="Shape 1557"/>
          <p:cNvPicPr preferRelativeResize="0"/>
          <p:nvPr/>
        </p:nvPicPr>
        <p:blipFill>
          <a:blip r:embed="rId2">
            <a:extLst>
              <a:ext uri="{28A0092B-C50C-407E-A947-70E740481C1C}">
                <a14:useLocalDpi xmlns:a14="http://schemas.microsoft.com/office/drawing/2010/main" val="0"/>
              </a:ext>
            </a:extLst>
          </a:blip>
          <a:stretch>
            <a:fillRect/>
          </a:stretch>
        </p:blipFill>
        <p:spPr>
          <a:xfrm>
            <a:off x="1330070" y="988381"/>
            <a:ext cx="5756483" cy="4254658"/>
          </a:xfrm>
          <a:prstGeom prst="rect">
            <a:avLst/>
          </a:prstGeom>
          <a:noFill/>
          <a:ln>
            <a:noFill/>
          </a:ln>
        </p:spPr>
      </p:pic>
      <p:pic>
        <p:nvPicPr>
          <p:cNvPr id="1558" name="Shape 1558" descr="Lean-Robotics-Logo.png"/>
          <p:cNvPicPr preferRelativeResize="0"/>
          <p:nvPr/>
        </p:nvPicPr>
        <p:blipFill rotWithShape="1">
          <a:blip r:embed="rId3">
            <a:alphaModFix/>
          </a:blip>
          <a:srcRect/>
          <a:stretch/>
        </p:blipFill>
        <p:spPr>
          <a:xfrm>
            <a:off x="394512" y="377650"/>
            <a:ext cx="8346620" cy="46816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140"/>
        <p:cNvGrpSpPr/>
        <p:nvPr/>
      </p:nvGrpSpPr>
      <p:grpSpPr>
        <a:xfrm>
          <a:off x="0" y="0"/>
          <a:ext cx="0" cy="0"/>
          <a:chOff x="0" y="0"/>
          <a:chExt cx="0" cy="0"/>
        </a:xfrm>
      </p:grpSpPr>
      <p:sp>
        <p:nvSpPr>
          <p:cNvPr id="141" name="Shape 1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a:t>
            </a:fld>
            <a:endParaRPr/>
          </a:p>
        </p:txBody>
      </p:sp>
      <p:pic>
        <p:nvPicPr>
          <p:cNvPr id="142" name="Shape 142"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pic>
        <p:nvPicPr>
          <p:cNvPr id="143" name="Shape 143"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44" name="Shape 144"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45" name="Shape 145"/>
          <p:cNvSpPr txBox="1">
            <a:spLocks noGrp="1"/>
          </p:cNvSpPr>
          <p:nvPr>
            <p:ph type="subTitle" idx="1"/>
          </p:nvPr>
        </p:nvSpPr>
        <p:spPr>
          <a:xfrm>
            <a:off x="373525" y="421021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Wrist-A">
  <p:cSld name="Wrist-A">
    <p:bg>
      <p:bgPr>
        <a:solidFill>
          <a:srgbClr val="000000"/>
        </a:solidFill>
        <a:effectLst/>
      </p:bgPr>
    </p:bg>
    <p:spTree>
      <p:nvGrpSpPr>
        <p:cNvPr id="1" name="Shape 1559"/>
        <p:cNvGrpSpPr/>
        <p:nvPr/>
      </p:nvGrpSpPr>
      <p:grpSpPr>
        <a:xfrm>
          <a:off x="0" y="0"/>
          <a:ext cx="0" cy="0"/>
          <a:chOff x="0" y="0"/>
          <a:chExt cx="0" cy="0"/>
        </a:xfrm>
      </p:grpSpPr>
      <p:pic>
        <p:nvPicPr>
          <p:cNvPr id="1560" name="Shape 1560" descr="Wrist-Camera.jpg"/>
          <p:cNvPicPr preferRelativeResize="0"/>
          <p:nvPr/>
        </p:nvPicPr>
        <p:blipFill rotWithShape="1">
          <a:blip r:embed="rId2">
            <a:alphaModFix/>
          </a:blip>
          <a:srcRect/>
          <a:stretch/>
        </p:blipFill>
        <p:spPr>
          <a:xfrm>
            <a:off x="0" y="881"/>
            <a:ext cx="6852747" cy="5094597"/>
          </a:xfrm>
          <a:prstGeom prst="rect">
            <a:avLst/>
          </a:prstGeom>
          <a:noFill/>
          <a:ln>
            <a:noFill/>
          </a:ln>
        </p:spPr>
      </p:pic>
      <p:pic>
        <p:nvPicPr>
          <p:cNvPr id="1561" name="Shape 1561" descr="Integrate-Logo.png"/>
          <p:cNvPicPr preferRelativeResize="0"/>
          <p:nvPr/>
        </p:nvPicPr>
        <p:blipFill rotWithShape="1">
          <a:blip r:embed="rId3">
            <a:alphaModFix/>
          </a:blip>
          <a:srcRect/>
          <a:stretch/>
        </p:blipFill>
        <p:spPr>
          <a:xfrm>
            <a:off x="4170448" y="126300"/>
            <a:ext cx="4917723" cy="410483"/>
          </a:xfrm>
          <a:prstGeom prst="rect">
            <a:avLst/>
          </a:prstGeom>
          <a:noFill/>
          <a:ln>
            <a:noFill/>
          </a:ln>
        </p:spPr>
      </p:pic>
      <p:pic>
        <p:nvPicPr>
          <p:cNvPr id="1562" name="Shape 1562" descr="Operate-Logo.png"/>
          <p:cNvPicPr preferRelativeResize="0"/>
          <p:nvPr/>
        </p:nvPicPr>
        <p:blipFill rotWithShape="1">
          <a:blip r:embed="rId4">
            <a:alphaModFix/>
          </a:blip>
          <a:srcRect/>
          <a:stretch/>
        </p:blipFill>
        <p:spPr>
          <a:xfrm>
            <a:off x="4648225" y="614950"/>
            <a:ext cx="4386738" cy="410524"/>
          </a:xfrm>
          <a:prstGeom prst="rect">
            <a:avLst/>
          </a:prstGeom>
          <a:noFill/>
          <a:ln>
            <a:noFill/>
          </a:ln>
        </p:spPr>
      </p:pic>
      <p:sp>
        <p:nvSpPr>
          <p:cNvPr id="1563" name="Shape 1563"/>
          <p:cNvSpPr txBox="1">
            <a:spLocks noGrp="1"/>
          </p:cNvSpPr>
          <p:nvPr>
            <p:ph type="subTitle" idx="1"/>
          </p:nvPr>
        </p:nvSpPr>
        <p:spPr>
          <a:xfrm>
            <a:off x="6171199" y="4268768"/>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1564"/>
        <p:cNvGrpSpPr/>
        <p:nvPr/>
      </p:nvGrpSpPr>
      <p:grpSpPr>
        <a:xfrm>
          <a:off x="0" y="0"/>
          <a:ext cx="0" cy="0"/>
          <a:chOff x="0" y="0"/>
          <a:chExt cx="0" cy="0"/>
        </a:xfrm>
      </p:grpSpPr>
      <p:pic>
        <p:nvPicPr>
          <p:cNvPr id="1565" name="Shape 1565" descr="WRIST_CAMERA v6.jpg"/>
          <p:cNvPicPr preferRelativeResize="0"/>
          <p:nvPr/>
        </p:nvPicPr>
        <p:blipFill rotWithShape="1">
          <a:blip r:embed="rId2">
            <a:alphaModFix/>
          </a:blip>
          <a:srcRect/>
          <a:stretch/>
        </p:blipFill>
        <p:spPr>
          <a:xfrm>
            <a:off x="0" y="0"/>
            <a:ext cx="6807621" cy="5139214"/>
          </a:xfrm>
          <a:prstGeom prst="rect">
            <a:avLst/>
          </a:prstGeom>
          <a:noFill/>
          <a:ln>
            <a:noFill/>
          </a:ln>
        </p:spPr>
      </p:pic>
      <p:sp>
        <p:nvSpPr>
          <p:cNvPr id="1566" name="Shape 1566"/>
          <p:cNvSpPr txBox="1">
            <a:spLocks noGrp="1"/>
          </p:cNvSpPr>
          <p:nvPr>
            <p:ph type="subTitle" idx="1"/>
          </p:nvPr>
        </p:nvSpPr>
        <p:spPr>
          <a:xfrm>
            <a:off x="6171199" y="4268768"/>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68" name="Shape 1568"/>
          <p:cNvPicPr preferRelativeResize="0"/>
          <p:nvPr/>
        </p:nvPicPr>
        <p:blipFill>
          <a:blip r:embed="rId3">
            <a:extLst>
              <a:ext uri="{28A0092B-C50C-407E-A947-70E740481C1C}">
                <a14:useLocalDpi xmlns:a14="http://schemas.microsoft.com/office/drawing/2010/main" val="0"/>
              </a:ext>
            </a:extLst>
          </a:blip>
          <a:stretch>
            <a:fillRect/>
          </a:stretch>
        </p:blipFill>
        <p:spPr>
          <a:xfrm>
            <a:off x="4307205" y="129175"/>
            <a:ext cx="4846320" cy="914400"/>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1569"/>
        <p:cNvGrpSpPr/>
        <p:nvPr/>
      </p:nvGrpSpPr>
      <p:grpSpPr>
        <a:xfrm>
          <a:off x="0" y="0"/>
          <a:ext cx="0" cy="0"/>
          <a:chOff x="0" y="0"/>
          <a:chExt cx="0" cy="0"/>
        </a:xfrm>
      </p:grpSpPr>
      <p:pic>
        <p:nvPicPr>
          <p:cNvPr id="1570" name="Shape 1570" descr="AGC-UR-KIT-002-opened v14.jpg"/>
          <p:cNvPicPr preferRelativeResize="0"/>
          <p:nvPr/>
        </p:nvPicPr>
        <p:blipFill rotWithShape="1">
          <a:blip r:embed="rId2">
            <a:alphaModFix/>
          </a:blip>
          <a:srcRect/>
          <a:stretch/>
        </p:blipFill>
        <p:spPr>
          <a:xfrm>
            <a:off x="2042121" y="-14869"/>
            <a:ext cx="6846990" cy="5168924"/>
          </a:xfrm>
          <a:prstGeom prst="rect">
            <a:avLst/>
          </a:prstGeom>
          <a:noFill/>
          <a:ln>
            <a:noFill/>
          </a:ln>
        </p:spPr>
      </p:pic>
      <p:sp>
        <p:nvSpPr>
          <p:cNvPr id="1571" name="Shape 1571"/>
          <p:cNvSpPr txBox="1">
            <a:spLocks noGrp="1"/>
          </p:cNvSpPr>
          <p:nvPr>
            <p:ph type="subTitle" idx="1"/>
          </p:nvPr>
        </p:nvSpPr>
        <p:spPr>
          <a:xfrm>
            <a:off x="542825" y="407138"/>
            <a:ext cx="2874600" cy="3498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72" name="Shape 1572"/>
          <p:cNvPicPr preferRelativeResize="0"/>
          <p:nvPr/>
        </p:nvPicPr>
        <p:blipFill>
          <a:blip r:embed="rId3">
            <a:extLst>
              <a:ext uri="{28A0092B-C50C-407E-A947-70E740481C1C}">
                <a14:useLocalDpi xmlns:a14="http://schemas.microsoft.com/office/drawing/2010/main" val="0"/>
              </a:ext>
            </a:extLst>
          </a:blip>
          <a:stretch>
            <a:fillRect/>
          </a:stretch>
        </p:blipFill>
        <p:spPr>
          <a:xfrm>
            <a:off x="4315240" y="123125"/>
            <a:ext cx="4846320" cy="914400"/>
          </a:xfrm>
          <a:prstGeom prst="rect">
            <a:avLst/>
          </a:prstGeom>
          <a:noFill/>
          <a:ln>
            <a:noFill/>
          </a:ln>
        </p:spPr>
      </p:pic>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Gripper2-85-B">
  <p:cSld name="Gripper2-85-B">
    <p:bg>
      <p:bgPr>
        <a:solidFill>
          <a:schemeClr val="dk1"/>
        </a:solidFill>
        <a:effectLst/>
      </p:bgPr>
    </p:bg>
    <p:spTree>
      <p:nvGrpSpPr>
        <p:cNvPr id="1" name="Shape 1574"/>
        <p:cNvGrpSpPr/>
        <p:nvPr/>
      </p:nvGrpSpPr>
      <p:grpSpPr>
        <a:xfrm>
          <a:off x="0" y="0"/>
          <a:ext cx="0" cy="0"/>
          <a:chOff x="0" y="0"/>
          <a:chExt cx="0" cy="0"/>
        </a:xfrm>
      </p:grpSpPr>
      <p:pic>
        <p:nvPicPr>
          <p:cNvPr id="1575" name="Shape 1575" descr="AGC-UR-KIT-002-opened v15.jpg"/>
          <p:cNvPicPr preferRelativeResize="0"/>
          <p:nvPr/>
        </p:nvPicPr>
        <p:blipFill rotWithShape="1">
          <a:blip r:embed="rId2">
            <a:alphaModFix/>
          </a:blip>
          <a:srcRect/>
          <a:stretch/>
        </p:blipFill>
        <p:spPr>
          <a:xfrm>
            <a:off x="0" y="-600"/>
            <a:ext cx="6809194" cy="5140402"/>
          </a:xfrm>
          <a:prstGeom prst="rect">
            <a:avLst/>
          </a:prstGeom>
          <a:noFill/>
          <a:ln>
            <a:noFill/>
          </a:ln>
        </p:spPr>
      </p:pic>
      <p:pic>
        <p:nvPicPr>
          <p:cNvPr id="1576" name="Shape 1576" descr="Integrate-Logo.png"/>
          <p:cNvPicPr preferRelativeResize="0"/>
          <p:nvPr/>
        </p:nvPicPr>
        <p:blipFill rotWithShape="1">
          <a:blip r:embed="rId3">
            <a:alphaModFix/>
          </a:blip>
          <a:srcRect/>
          <a:stretch/>
        </p:blipFill>
        <p:spPr>
          <a:xfrm>
            <a:off x="4170448" y="126300"/>
            <a:ext cx="4917723" cy="410483"/>
          </a:xfrm>
          <a:prstGeom prst="rect">
            <a:avLst/>
          </a:prstGeom>
          <a:noFill/>
          <a:ln>
            <a:noFill/>
          </a:ln>
        </p:spPr>
      </p:pic>
      <p:pic>
        <p:nvPicPr>
          <p:cNvPr id="1577" name="Shape 1577" descr="Operate-Logo.png"/>
          <p:cNvPicPr preferRelativeResize="0"/>
          <p:nvPr/>
        </p:nvPicPr>
        <p:blipFill rotWithShape="1">
          <a:blip r:embed="rId4">
            <a:alphaModFix/>
          </a:blip>
          <a:srcRect/>
          <a:stretch/>
        </p:blipFill>
        <p:spPr>
          <a:xfrm>
            <a:off x="4648225" y="614950"/>
            <a:ext cx="4386738" cy="410524"/>
          </a:xfrm>
          <a:prstGeom prst="rect">
            <a:avLst/>
          </a:prstGeom>
          <a:noFill/>
          <a:ln>
            <a:noFill/>
          </a:ln>
        </p:spPr>
      </p:pic>
      <p:sp>
        <p:nvSpPr>
          <p:cNvPr id="1578" name="Shape 1578"/>
          <p:cNvSpPr txBox="1">
            <a:spLocks noGrp="1"/>
          </p:cNvSpPr>
          <p:nvPr>
            <p:ph type="subTitle" idx="1"/>
          </p:nvPr>
        </p:nvSpPr>
        <p:spPr>
          <a:xfrm>
            <a:off x="365350" y="4276969"/>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FT150-A">
  <p:cSld name="FT150-A">
    <p:bg>
      <p:bgPr>
        <a:solidFill>
          <a:srgbClr val="000000"/>
        </a:solidFill>
        <a:effectLst/>
      </p:bgPr>
    </p:bg>
    <p:spTree>
      <p:nvGrpSpPr>
        <p:cNvPr id="1" name="Shape 1579"/>
        <p:cNvGrpSpPr/>
        <p:nvPr/>
      </p:nvGrpSpPr>
      <p:grpSpPr>
        <a:xfrm>
          <a:off x="0" y="0"/>
          <a:ext cx="0" cy="0"/>
          <a:chOff x="0" y="0"/>
          <a:chExt cx="0" cy="0"/>
        </a:xfrm>
      </p:grpSpPr>
      <p:pic>
        <p:nvPicPr>
          <p:cNvPr id="1580" name="Shape 1580" descr="ROBOTIQ_SENSOR_FT-150-2014-11-20 v7.jpg"/>
          <p:cNvPicPr preferRelativeResize="0"/>
          <p:nvPr/>
        </p:nvPicPr>
        <p:blipFill rotWithShape="1">
          <a:blip r:embed="rId2">
            <a:alphaModFix/>
          </a:blip>
          <a:srcRect/>
          <a:stretch/>
        </p:blipFill>
        <p:spPr>
          <a:xfrm>
            <a:off x="1563224" y="0"/>
            <a:ext cx="6807621" cy="5139214"/>
          </a:xfrm>
          <a:prstGeom prst="rect">
            <a:avLst/>
          </a:prstGeom>
          <a:noFill/>
          <a:ln>
            <a:noFill/>
          </a:ln>
        </p:spPr>
      </p:pic>
      <p:sp>
        <p:nvSpPr>
          <p:cNvPr id="1581" name="Shape 1581"/>
          <p:cNvSpPr txBox="1">
            <a:spLocks noGrp="1"/>
          </p:cNvSpPr>
          <p:nvPr>
            <p:ph type="subTitle" idx="1"/>
          </p:nvPr>
        </p:nvSpPr>
        <p:spPr>
          <a:xfrm>
            <a:off x="519900" y="441525"/>
            <a:ext cx="2928300" cy="6306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82" name="Shape 1582" descr="Integrate-Logo.png"/>
          <p:cNvPicPr preferRelativeResize="0"/>
          <p:nvPr/>
        </p:nvPicPr>
        <p:blipFill rotWithShape="1">
          <a:blip r:embed="rId3">
            <a:alphaModFix/>
          </a:blip>
          <a:srcRect/>
          <a:stretch/>
        </p:blipFill>
        <p:spPr>
          <a:xfrm>
            <a:off x="4170448" y="126300"/>
            <a:ext cx="4917723" cy="410483"/>
          </a:xfrm>
          <a:prstGeom prst="rect">
            <a:avLst/>
          </a:prstGeom>
          <a:noFill/>
          <a:ln>
            <a:noFill/>
          </a:ln>
        </p:spPr>
      </p:pic>
      <p:pic>
        <p:nvPicPr>
          <p:cNvPr id="1583" name="Shape 1583" descr="Operate-Logo.png"/>
          <p:cNvPicPr preferRelativeResize="0"/>
          <p:nvPr/>
        </p:nvPicPr>
        <p:blipFill rotWithShape="1">
          <a:blip r:embed="rId4">
            <a:alphaModFix/>
          </a:blip>
          <a:srcRect/>
          <a:stretch/>
        </p:blipFill>
        <p:spPr>
          <a:xfrm>
            <a:off x="4648225" y="614950"/>
            <a:ext cx="4386738" cy="410524"/>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FT150-B">
  <p:cSld name="FT150-B">
    <p:bg>
      <p:bgPr>
        <a:solidFill>
          <a:srgbClr val="000000"/>
        </a:solidFill>
        <a:effectLst/>
      </p:bgPr>
    </p:bg>
    <p:spTree>
      <p:nvGrpSpPr>
        <p:cNvPr id="1" name="Shape 1584"/>
        <p:cNvGrpSpPr/>
        <p:nvPr/>
      </p:nvGrpSpPr>
      <p:grpSpPr>
        <a:xfrm>
          <a:off x="0" y="0"/>
          <a:ext cx="0" cy="0"/>
          <a:chOff x="0" y="0"/>
          <a:chExt cx="0" cy="0"/>
        </a:xfrm>
      </p:grpSpPr>
      <p:pic>
        <p:nvPicPr>
          <p:cNvPr id="1585" name="Shape 1585" descr="ROBOTIQ_SENSOR_FT-150-2014-11-20 v8.jpg"/>
          <p:cNvPicPr preferRelativeResize="0"/>
          <p:nvPr/>
        </p:nvPicPr>
        <p:blipFill rotWithShape="1">
          <a:blip r:embed="rId2">
            <a:alphaModFix/>
          </a:blip>
          <a:srcRect/>
          <a:stretch/>
        </p:blipFill>
        <p:spPr>
          <a:xfrm>
            <a:off x="-276300" y="-466450"/>
            <a:ext cx="6807621" cy="5139214"/>
          </a:xfrm>
          <a:prstGeom prst="rect">
            <a:avLst/>
          </a:prstGeom>
          <a:noFill/>
          <a:ln>
            <a:noFill/>
          </a:ln>
        </p:spPr>
      </p:pic>
      <p:pic>
        <p:nvPicPr>
          <p:cNvPr id="1586" name="Shape 1586" descr="Integrate-Logo.png"/>
          <p:cNvPicPr preferRelativeResize="0"/>
          <p:nvPr/>
        </p:nvPicPr>
        <p:blipFill rotWithShape="1">
          <a:blip r:embed="rId3">
            <a:alphaModFix/>
          </a:blip>
          <a:srcRect/>
          <a:stretch/>
        </p:blipFill>
        <p:spPr>
          <a:xfrm>
            <a:off x="4170448" y="126300"/>
            <a:ext cx="4917723" cy="410483"/>
          </a:xfrm>
          <a:prstGeom prst="rect">
            <a:avLst/>
          </a:prstGeom>
          <a:noFill/>
          <a:ln>
            <a:noFill/>
          </a:ln>
        </p:spPr>
      </p:pic>
      <p:pic>
        <p:nvPicPr>
          <p:cNvPr id="1587" name="Shape 1587" descr="Operate-Logo.png"/>
          <p:cNvPicPr preferRelativeResize="0"/>
          <p:nvPr/>
        </p:nvPicPr>
        <p:blipFill rotWithShape="1">
          <a:blip r:embed="rId4">
            <a:alphaModFix/>
          </a:blip>
          <a:srcRect/>
          <a:stretch/>
        </p:blipFill>
        <p:spPr>
          <a:xfrm>
            <a:off x="4648225" y="614950"/>
            <a:ext cx="4386738" cy="410524"/>
          </a:xfrm>
          <a:prstGeom prst="rect">
            <a:avLst/>
          </a:prstGeom>
          <a:noFill/>
          <a:ln>
            <a:noFill/>
          </a:ln>
        </p:spPr>
      </p:pic>
      <p:sp>
        <p:nvSpPr>
          <p:cNvPr id="1588" name="Shape 1588"/>
          <p:cNvSpPr txBox="1">
            <a:spLocks noGrp="1"/>
          </p:cNvSpPr>
          <p:nvPr>
            <p:ph type="subTitle" idx="1"/>
          </p:nvPr>
        </p:nvSpPr>
        <p:spPr>
          <a:xfrm>
            <a:off x="6171199" y="4268768"/>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Gripper2-140-A">
  <p:cSld name="Gripper2-140-A">
    <p:bg>
      <p:bgPr>
        <a:solidFill>
          <a:srgbClr val="000000"/>
        </a:solidFill>
        <a:effectLst/>
      </p:bgPr>
    </p:bg>
    <p:spTree>
      <p:nvGrpSpPr>
        <p:cNvPr id="1" name="Shape 1589"/>
        <p:cNvGrpSpPr/>
        <p:nvPr/>
      </p:nvGrpSpPr>
      <p:grpSpPr>
        <a:xfrm>
          <a:off x="0" y="0"/>
          <a:ext cx="0" cy="0"/>
          <a:chOff x="0" y="0"/>
          <a:chExt cx="0" cy="0"/>
        </a:xfrm>
      </p:grpSpPr>
      <p:sp>
        <p:nvSpPr>
          <p:cNvPr id="1590" name="Shape 1590"/>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‹N°›</a:t>
            </a:fld>
            <a:endParaRPr/>
          </a:p>
        </p:txBody>
      </p:sp>
      <p:pic>
        <p:nvPicPr>
          <p:cNvPr id="1591" name="Shape 1591" descr="2-Finger 140 Adaptive Gripper v7.jpg"/>
          <p:cNvPicPr preferRelativeResize="0"/>
          <p:nvPr/>
        </p:nvPicPr>
        <p:blipFill rotWithShape="1">
          <a:blip r:embed="rId2">
            <a:alphaModFix/>
          </a:blip>
          <a:srcRect/>
          <a:stretch/>
        </p:blipFill>
        <p:spPr>
          <a:xfrm>
            <a:off x="-107150" y="378200"/>
            <a:ext cx="6809194" cy="5140402"/>
          </a:xfrm>
          <a:prstGeom prst="rect">
            <a:avLst/>
          </a:prstGeom>
          <a:noFill/>
          <a:ln>
            <a:noFill/>
          </a:ln>
        </p:spPr>
      </p:pic>
      <p:pic>
        <p:nvPicPr>
          <p:cNvPr id="1592" name="Shape 1592" descr="Integrate-Logo.png"/>
          <p:cNvPicPr preferRelativeResize="0"/>
          <p:nvPr/>
        </p:nvPicPr>
        <p:blipFill rotWithShape="1">
          <a:blip r:embed="rId3">
            <a:alphaModFix/>
          </a:blip>
          <a:srcRect/>
          <a:stretch/>
        </p:blipFill>
        <p:spPr>
          <a:xfrm>
            <a:off x="4170448" y="126300"/>
            <a:ext cx="4917723" cy="410483"/>
          </a:xfrm>
          <a:prstGeom prst="rect">
            <a:avLst/>
          </a:prstGeom>
          <a:noFill/>
          <a:ln>
            <a:noFill/>
          </a:ln>
        </p:spPr>
      </p:pic>
      <p:pic>
        <p:nvPicPr>
          <p:cNvPr id="1593" name="Shape 1593" descr="Operate-Logo.png"/>
          <p:cNvPicPr preferRelativeResize="0"/>
          <p:nvPr/>
        </p:nvPicPr>
        <p:blipFill rotWithShape="1">
          <a:blip r:embed="rId4">
            <a:alphaModFix/>
          </a:blip>
          <a:srcRect/>
          <a:stretch/>
        </p:blipFill>
        <p:spPr>
          <a:xfrm>
            <a:off x="4648225" y="614950"/>
            <a:ext cx="4386738" cy="410524"/>
          </a:xfrm>
          <a:prstGeom prst="rect">
            <a:avLst/>
          </a:prstGeom>
          <a:noFill/>
          <a:ln>
            <a:noFill/>
          </a:ln>
        </p:spPr>
      </p:pic>
      <p:sp>
        <p:nvSpPr>
          <p:cNvPr id="1594" name="Shape 1594"/>
          <p:cNvSpPr txBox="1">
            <a:spLocks noGrp="1"/>
          </p:cNvSpPr>
          <p:nvPr>
            <p:ph type="subTitle" idx="1"/>
          </p:nvPr>
        </p:nvSpPr>
        <p:spPr>
          <a:xfrm>
            <a:off x="6171199" y="4268768"/>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Gripper2-140-B">
  <p:cSld name="Gripper2-140-B">
    <p:bg>
      <p:bgPr>
        <a:solidFill>
          <a:srgbClr val="000000"/>
        </a:solidFill>
        <a:effectLst/>
      </p:bgPr>
    </p:bg>
    <p:spTree>
      <p:nvGrpSpPr>
        <p:cNvPr id="1" name="Shape 1595"/>
        <p:cNvGrpSpPr/>
        <p:nvPr/>
      </p:nvGrpSpPr>
      <p:grpSpPr>
        <a:xfrm>
          <a:off x="0" y="0"/>
          <a:ext cx="0" cy="0"/>
          <a:chOff x="0" y="0"/>
          <a:chExt cx="0" cy="0"/>
        </a:xfrm>
      </p:grpSpPr>
      <p:sp>
        <p:nvSpPr>
          <p:cNvPr id="1596" name="Shape 1596"/>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‹N°›</a:t>
            </a:fld>
            <a:endParaRPr/>
          </a:p>
        </p:txBody>
      </p:sp>
      <p:pic>
        <p:nvPicPr>
          <p:cNvPr id="1597" name="Shape 1597" descr="2-Finger 140 Adaptive Gripper v6.jpg"/>
          <p:cNvPicPr preferRelativeResize="0"/>
          <p:nvPr/>
        </p:nvPicPr>
        <p:blipFill rotWithShape="1">
          <a:blip r:embed="rId2">
            <a:alphaModFix/>
          </a:blip>
          <a:srcRect/>
          <a:stretch/>
        </p:blipFill>
        <p:spPr>
          <a:xfrm>
            <a:off x="-945500" y="-31525"/>
            <a:ext cx="6809194" cy="5140388"/>
          </a:xfrm>
          <a:prstGeom prst="rect">
            <a:avLst/>
          </a:prstGeom>
          <a:noFill/>
          <a:ln>
            <a:noFill/>
          </a:ln>
        </p:spPr>
      </p:pic>
      <p:pic>
        <p:nvPicPr>
          <p:cNvPr id="1598" name="Shape 1598" descr="Integrate-Logo.png"/>
          <p:cNvPicPr preferRelativeResize="0"/>
          <p:nvPr/>
        </p:nvPicPr>
        <p:blipFill rotWithShape="1">
          <a:blip r:embed="rId3">
            <a:alphaModFix/>
          </a:blip>
          <a:srcRect/>
          <a:stretch/>
        </p:blipFill>
        <p:spPr>
          <a:xfrm>
            <a:off x="4170448" y="126300"/>
            <a:ext cx="4917723" cy="410483"/>
          </a:xfrm>
          <a:prstGeom prst="rect">
            <a:avLst/>
          </a:prstGeom>
          <a:noFill/>
          <a:ln>
            <a:noFill/>
          </a:ln>
        </p:spPr>
      </p:pic>
      <p:pic>
        <p:nvPicPr>
          <p:cNvPr id="1599" name="Shape 1599" descr="Operate-Logo.png"/>
          <p:cNvPicPr preferRelativeResize="0"/>
          <p:nvPr/>
        </p:nvPicPr>
        <p:blipFill rotWithShape="1">
          <a:blip r:embed="rId4">
            <a:alphaModFix/>
          </a:blip>
          <a:srcRect/>
          <a:stretch/>
        </p:blipFill>
        <p:spPr>
          <a:xfrm>
            <a:off x="4648225" y="614950"/>
            <a:ext cx="4386738" cy="410524"/>
          </a:xfrm>
          <a:prstGeom prst="rect">
            <a:avLst/>
          </a:prstGeom>
          <a:noFill/>
          <a:ln>
            <a:noFill/>
          </a:ln>
        </p:spPr>
      </p:pic>
      <p:sp>
        <p:nvSpPr>
          <p:cNvPr id="1600" name="Shape 1600"/>
          <p:cNvSpPr txBox="1">
            <a:spLocks noGrp="1"/>
          </p:cNvSpPr>
          <p:nvPr>
            <p:ph type="subTitle" idx="1"/>
          </p:nvPr>
        </p:nvSpPr>
        <p:spPr>
          <a:xfrm>
            <a:off x="373525" y="4210219"/>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Verdana"/>
              <a:buNone/>
              <a:defRPr sz="1800" b="1" i="0" u="none" strike="noStrike" cap="none">
                <a:solidFill>
                  <a:srgbClr val="CCCCCC"/>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1601"/>
        <p:cNvGrpSpPr/>
        <p:nvPr/>
      </p:nvGrpSpPr>
      <p:grpSpPr>
        <a:xfrm>
          <a:off x="0" y="0"/>
          <a:ext cx="0" cy="0"/>
          <a:chOff x="0" y="0"/>
          <a:chExt cx="0" cy="0"/>
        </a:xfrm>
      </p:grpSpPr>
      <p:pic>
        <p:nvPicPr>
          <p:cNvPr id="1602" name="Shape 1602" descr="FT150.jpg"/>
          <p:cNvPicPr preferRelativeResize="0"/>
          <p:nvPr/>
        </p:nvPicPr>
        <p:blipFill rotWithShape="1">
          <a:blip r:embed="rId2">
            <a:alphaModFix/>
          </a:blip>
          <a:srcRect/>
          <a:stretch/>
        </p:blipFill>
        <p:spPr>
          <a:xfrm>
            <a:off x="-624062" y="-9"/>
            <a:ext cx="6935831" cy="5203172"/>
          </a:xfrm>
          <a:prstGeom prst="rect">
            <a:avLst/>
          </a:prstGeom>
          <a:noFill/>
          <a:ln>
            <a:noFill/>
          </a:ln>
        </p:spPr>
      </p:pic>
      <p:pic>
        <p:nvPicPr>
          <p:cNvPr id="1604" name="Shape 1604"/>
          <p:cNvPicPr preferRelativeResize="0"/>
          <p:nvPr userDrawn="1"/>
        </p:nvPicPr>
        <p:blipFill>
          <a:blip r:embed="rId3">
            <a:extLst>
              <a:ext uri="{28A0092B-C50C-407E-A947-70E740481C1C}">
                <a14:useLocalDpi xmlns:a14="http://schemas.microsoft.com/office/drawing/2010/main" val="0"/>
              </a:ext>
            </a:extLst>
          </a:blip>
          <a:stretch>
            <a:fillRect/>
          </a:stretch>
        </p:blipFill>
        <p:spPr>
          <a:xfrm>
            <a:off x="4327389" y="154575"/>
            <a:ext cx="4846320" cy="914400"/>
          </a:xfrm>
          <a:prstGeom prst="rect">
            <a:avLst/>
          </a:prstGeom>
          <a:noFill/>
          <a:ln>
            <a:noFill/>
          </a:ln>
        </p:spPr>
      </p:pic>
      <p:sp>
        <p:nvSpPr>
          <p:cNvPr id="1605" name="Shape 1605"/>
          <p:cNvSpPr txBox="1">
            <a:spLocks noGrp="1"/>
          </p:cNvSpPr>
          <p:nvPr>
            <p:ph type="subTitle" idx="1"/>
          </p:nvPr>
        </p:nvSpPr>
        <p:spPr>
          <a:xfrm>
            <a:off x="6171199" y="4268768"/>
            <a:ext cx="2721900" cy="453000"/>
          </a:xfrm>
          <a:prstGeom prst="rect">
            <a:avLst/>
          </a:prstGeom>
          <a:noFill/>
          <a:ln>
            <a:noFill/>
          </a:ln>
        </p:spPr>
        <p:txBody>
          <a:bodyPr spcFirstLastPara="1" wrap="square" lIns="68575" tIns="68575" rIns="68575" bIns="68575" anchor="ctr" anchorCtr="0"/>
          <a:lstStyle>
            <a:lvl1pPr marL="0" marR="0" lvl="0" indent="0" algn="r" rtl="0">
              <a:lnSpc>
                <a:spcPct val="100000"/>
              </a:lnSpc>
              <a:spcBef>
                <a:spcPts val="0"/>
              </a:spcBef>
              <a:spcAft>
                <a:spcPts val="0"/>
              </a:spcAft>
              <a:buClr>
                <a:srgbClr val="CCCCCC"/>
              </a:buClr>
              <a:buSzPts val="1100"/>
              <a:buFont typeface="Arial"/>
              <a:buNone/>
              <a:defRPr sz="1800" b="1" i="0" u="none" strike="noStrike" cap="none">
                <a:solidFill>
                  <a:srgbClr val="CCCCC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Last-Page-A">
  <p:cSld name="Last-Page-A">
    <p:spTree>
      <p:nvGrpSpPr>
        <p:cNvPr id="1" name="Shape 1606"/>
        <p:cNvGrpSpPr/>
        <p:nvPr/>
      </p:nvGrpSpPr>
      <p:grpSpPr>
        <a:xfrm>
          <a:off x="0" y="0"/>
          <a:ext cx="0" cy="0"/>
          <a:chOff x="0" y="0"/>
          <a:chExt cx="0" cy="0"/>
        </a:xfrm>
      </p:grpSpPr>
      <p:pic>
        <p:nvPicPr>
          <p:cNvPr id="1607" name="Shape 1607" descr="Portion-gripper-2.jpg"/>
          <p:cNvPicPr preferRelativeResize="0"/>
          <p:nvPr/>
        </p:nvPicPr>
        <p:blipFill rotWithShape="1">
          <a:blip r:embed="rId2">
            <a:alphaModFix/>
          </a:blip>
          <a:srcRect/>
          <a:stretch/>
        </p:blipFill>
        <p:spPr>
          <a:xfrm>
            <a:off x="-25" y="1072"/>
            <a:ext cx="6858000" cy="5142427"/>
          </a:xfrm>
          <a:prstGeom prst="rect">
            <a:avLst/>
          </a:prstGeom>
          <a:noFill/>
          <a:ln>
            <a:noFill/>
          </a:ln>
        </p:spPr>
      </p:pic>
      <p:pic>
        <p:nvPicPr>
          <p:cNvPr id="1608" name="Shape 1608" descr="Robotiq-logo-letter.jpg"/>
          <p:cNvPicPr preferRelativeResize="0"/>
          <p:nvPr/>
        </p:nvPicPr>
        <p:blipFill rotWithShape="1">
          <a:blip r:embed="rId3">
            <a:alphaModFix/>
          </a:blip>
          <a:srcRect/>
          <a:stretch/>
        </p:blipFill>
        <p:spPr>
          <a:xfrm>
            <a:off x="2437500" y="2228549"/>
            <a:ext cx="3079969" cy="755787"/>
          </a:xfrm>
          <a:prstGeom prst="rect">
            <a:avLst/>
          </a:prstGeom>
          <a:noFill/>
          <a:ln>
            <a:noFill/>
          </a:ln>
        </p:spPr>
      </p:pic>
      <p:sp>
        <p:nvSpPr>
          <p:cNvPr id="1609" name="Shape 1609"/>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r>
              <a:rPr lang="ja-JP" sz="1400" b="0" i="0" u="none" strike="noStrike" cap="none">
                <a:solidFill>
                  <a:srgbClr val="000000"/>
                </a:solidFill>
                <a:latin typeface="Arial"/>
                <a:sym typeface="Arial"/>
              </a:rPr>
              <a:t>i</a:t>
            </a:r>
            <a:endParaRPr lang="ja-JP" sz="1100"/>
          </a:p>
        </p:txBody>
      </p:sp>
      <p:sp>
        <p:nvSpPr>
          <p:cNvPr id="1610" name="Shape 1610"/>
          <p:cNvSpPr/>
          <p:nvPr/>
        </p:nvSpPr>
        <p:spPr>
          <a:xfrm rot="10800000">
            <a:off x="70411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611" name="Shape 1611"/>
          <p:cNvSpPr txBox="1"/>
          <p:nvPr/>
        </p:nvSpPr>
        <p:spPr>
          <a:xfrm>
            <a:off x="7565167" y="4521300"/>
            <a:ext cx="15180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ja-JP" sz="1400" b="1" i="0" u="none" strike="noStrike" cap="none">
                <a:solidFill>
                  <a:srgbClr val="000000"/>
                </a:solidFill>
                <a:latin typeface="Verdana"/>
                <a:sym typeface="Verdana"/>
              </a:rPr>
              <a:t>robotiq.com</a:t>
            </a:r>
            <a:endParaRPr lang="ja-JP" sz="11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146"/>
        <p:cNvGrpSpPr/>
        <p:nvPr/>
      </p:nvGrpSpPr>
      <p:grpSpPr>
        <a:xfrm>
          <a:off x="0" y="0"/>
          <a:ext cx="0" cy="0"/>
          <a:chOff x="0" y="0"/>
          <a:chExt cx="0" cy="0"/>
        </a:xfrm>
      </p:grpSpPr>
      <p:pic>
        <p:nvPicPr>
          <p:cNvPr id="147" name="Shape 147" descr="FT150.jpg"/>
          <p:cNvPicPr preferRelativeResize="0"/>
          <p:nvPr/>
        </p:nvPicPr>
        <p:blipFill>
          <a:blip r:embed="rId2">
            <a:alphaModFix/>
          </a:blip>
          <a:stretch>
            <a:fillRect/>
          </a:stretch>
        </p:blipFill>
        <p:spPr>
          <a:xfrm>
            <a:off x="-624062" y="-9"/>
            <a:ext cx="6935832" cy="5203170"/>
          </a:xfrm>
          <a:prstGeom prst="rect">
            <a:avLst/>
          </a:prstGeom>
          <a:noFill/>
          <a:ln>
            <a:noFill/>
          </a:ln>
        </p:spPr>
      </p:pic>
      <p:pic>
        <p:nvPicPr>
          <p:cNvPr id="148" name="Shape 148"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149" name="Shape 149"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150" name="Shape 150"/>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Last-Page-B">
  <p:cSld name="Last-Page-B">
    <p:spTree>
      <p:nvGrpSpPr>
        <p:cNvPr id="1" name="Shape 1612"/>
        <p:cNvGrpSpPr/>
        <p:nvPr/>
      </p:nvGrpSpPr>
      <p:grpSpPr>
        <a:xfrm>
          <a:off x="0" y="0"/>
          <a:ext cx="0" cy="0"/>
          <a:chOff x="0" y="0"/>
          <a:chExt cx="0" cy="0"/>
        </a:xfrm>
      </p:grpSpPr>
      <p:pic>
        <p:nvPicPr>
          <p:cNvPr id="1613" name="Shape 1613" descr="Portion-gripper-2.jpg"/>
          <p:cNvPicPr preferRelativeResize="0"/>
          <p:nvPr/>
        </p:nvPicPr>
        <p:blipFill rotWithShape="1">
          <a:blip r:embed="rId2">
            <a:alphaModFix/>
          </a:blip>
          <a:srcRect/>
          <a:stretch/>
        </p:blipFill>
        <p:spPr>
          <a:xfrm>
            <a:off x="-25" y="1072"/>
            <a:ext cx="6858000" cy="5142427"/>
          </a:xfrm>
          <a:prstGeom prst="rect">
            <a:avLst/>
          </a:prstGeom>
          <a:noFill/>
          <a:ln>
            <a:noFill/>
          </a:ln>
        </p:spPr>
      </p:pic>
      <p:pic>
        <p:nvPicPr>
          <p:cNvPr id="1614" name="Shape 1614" descr="Robotiq-logo-letter.jpg"/>
          <p:cNvPicPr preferRelativeResize="0"/>
          <p:nvPr/>
        </p:nvPicPr>
        <p:blipFill rotWithShape="1">
          <a:blip r:embed="rId3">
            <a:alphaModFix/>
          </a:blip>
          <a:srcRect/>
          <a:stretch/>
        </p:blipFill>
        <p:spPr>
          <a:xfrm>
            <a:off x="3236725" y="1183787"/>
            <a:ext cx="2551556" cy="626127"/>
          </a:xfrm>
          <a:prstGeom prst="rect">
            <a:avLst/>
          </a:prstGeom>
          <a:noFill/>
          <a:ln>
            <a:noFill/>
          </a:ln>
        </p:spPr>
      </p:pic>
      <p:sp>
        <p:nvSpPr>
          <p:cNvPr id="1615" name="Shape 1615"/>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r>
              <a:rPr lang="ja-JP" sz="1400" b="0" i="0" u="none" strike="noStrike" cap="none">
                <a:solidFill>
                  <a:srgbClr val="000000"/>
                </a:solidFill>
                <a:latin typeface="Arial"/>
                <a:sym typeface="Arial"/>
              </a:rPr>
              <a:t>i</a:t>
            </a:r>
            <a:endParaRPr lang="ja-JP" sz="1100"/>
          </a:p>
        </p:txBody>
      </p:sp>
      <p:sp>
        <p:nvSpPr>
          <p:cNvPr id="1616" name="Shape 1616"/>
          <p:cNvSpPr/>
          <p:nvPr/>
        </p:nvSpPr>
        <p:spPr>
          <a:xfrm rot="10800000">
            <a:off x="70411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617" name="Shape 1617"/>
          <p:cNvSpPr txBox="1"/>
          <p:nvPr/>
        </p:nvSpPr>
        <p:spPr>
          <a:xfrm>
            <a:off x="7565167" y="4521300"/>
            <a:ext cx="15180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ja-JP" sz="1400" b="1" i="0" u="none" strike="noStrike" cap="none">
                <a:solidFill>
                  <a:srgbClr val="000000"/>
                </a:solidFill>
                <a:latin typeface="Verdana"/>
                <a:sym typeface="Verdana"/>
              </a:rPr>
              <a:t>robotiq.com</a:t>
            </a:r>
            <a:endParaRPr lang="ja-JP" sz="1100"/>
          </a:p>
        </p:txBody>
      </p:sp>
      <p:pic>
        <p:nvPicPr>
          <p:cNvPr id="1618" name="Shape 1618"/>
          <p:cNvPicPr preferRelativeResize="0"/>
          <p:nvPr/>
        </p:nvPicPr>
        <p:blipFill rotWithShape="1">
          <a:blip r:embed="rId4">
            <a:alphaModFix/>
          </a:blip>
          <a:srcRect/>
          <a:stretch/>
        </p:blipFill>
        <p:spPr>
          <a:xfrm>
            <a:off x="3355725" y="2146700"/>
            <a:ext cx="2540321" cy="779214"/>
          </a:xfrm>
          <a:prstGeom prst="rect">
            <a:avLst/>
          </a:prstGeom>
          <a:noFill/>
          <a:ln>
            <a:noFill/>
          </a:ln>
        </p:spPr>
      </p:pic>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Operate Blue 1">
  <p:cSld name="Operate Blue 1">
    <p:bg>
      <p:bgPr>
        <a:solidFill>
          <a:srgbClr val="00A9E9"/>
        </a:solidFill>
        <a:effectLst/>
      </p:bgPr>
    </p:bg>
    <p:spTree>
      <p:nvGrpSpPr>
        <p:cNvPr id="1" name="Shape 1619"/>
        <p:cNvGrpSpPr/>
        <p:nvPr/>
      </p:nvGrpSpPr>
      <p:grpSpPr>
        <a:xfrm>
          <a:off x="0" y="0"/>
          <a:ext cx="0" cy="0"/>
          <a:chOff x="0" y="0"/>
          <a:chExt cx="0" cy="0"/>
        </a:xfrm>
      </p:grpSpPr>
      <p:pic>
        <p:nvPicPr>
          <p:cNvPr id="1620" name="Shape 1620"/>
          <p:cNvPicPr preferRelativeResize="0"/>
          <p:nvPr/>
        </p:nvPicPr>
        <p:blipFill rotWithShape="1">
          <a:blip r:embed="rId2">
            <a:alphaModFix/>
          </a:blip>
          <a:srcRect/>
          <a:stretch/>
        </p:blipFill>
        <p:spPr>
          <a:xfrm>
            <a:off x="893400" y="2227949"/>
            <a:ext cx="7347465" cy="687600"/>
          </a:xfrm>
          <a:prstGeom prst="rect">
            <a:avLst/>
          </a:prstGeom>
          <a:noFill/>
          <a:ln>
            <a:noFill/>
          </a:ln>
        </p:spPr>
      </p:pic>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21"/>
        <p:cNvGrpSpPr/>
        <p:nvPr/>
      </p:nvGrpSpPr>
      <p:grpSpPr>
        <a:xfrm>
          <a:off x="0" y="0"/>
          <a:ext cx="0" cy="0"/>
          <a:chOff x="0" y="0"/>
          <a:chExt cx="0" cy="0"/>
        </a:xfrm>
      </p:grpSpPr>
      <p:sp>
        <p:nvSpPr>
          <p:cNvPr id="1622" name="Shape 1622"/>
          <p:cNvSpPr txBox="1">
            <a:spLocks noGrp="1"/>
          </p:cNvSpPr>
          <p:nvPr>
            <p:ph type="title"/>
          </p:nvPr>
        </p:nvSpPr>
        <p:spPr>
          <a:xfrm>
            <a:off x="664000" y="273844"/>
            <a:ext cx="7886700" cy="53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00A9E9"/>
              </a:buClr>
              <a:buSzPts val="1100"/>
              <a:buFont typeface="Arial"/>
              <a:buNone/>
              <a:defRPr sz="2700" b="1" i="0" u="none" strike="noStrike" cap="none">
                <a:solidFill>
                  <a:srgbClr val="00A9E9"/>
                </a:solidFill>
                <a:latin typeface="Arial"/>
                <a:ea typeface="Arial"/>
                <a:cs typeface="Arial"/>
                <a:sym typeface="Arial"/>
              </a:defRPr>
            </a:lvl1pPr>
            <a:lvl2pPr lvl="1" indent="0" rtl="0">
              <a:spcBef>
                <a:spcPts val="0"/>
              </a:spcBef>
              <a:spcAft>
                <a:spcPts val="0"/>
              </a:spcAft>
              <a:buSzPts val="1100"/>
              <a:buFont typeface="Arial"/>
              <a:buNone/>
              <a:defRPr sz="1400"/>
            </a:lvl2pPr>
            <a:lvl3pPr lvl="2" indent="0" rtl="0">
              <a:spcBef>
                <a:spcPts val="0"/>
              </a:spcBef>
              <a:spcAft>
                <a:spcPts val="0"/>
              </a:spcAft>
              <a:buSzPts val="1100"/>
              <a:buFont typeface="Arial"/>
              <a:buNone/>
              <a:defRPr sz="1400"/>
            </a:lvl3pPr>
            <a:lvl4pPr lvl="3" indent="0" rtl="0">
              <a:spcBef>
                <a:spcPts val="0"/>
              </a:spcBef>
              <a:spcAft>
                <a:spcPts val="0"/>
              </a:spcAft>
              <a:buSzPts val="1100"/>
              <a:buFont typeface="Arial"/>
              <a:buNone/>
              <a:defRPr sz="1400"/>
            </a:lvl4pPr>
            <a:lvl5pPr lvl="4" indent="0" rtl="0">
              <a:spcBef>
                <a:spcPts val="0"/>
              </a:spcBef>
              <a:spcAft>
                <a:spcPts val="0"/>
              </a:spcAft>
              <a:buSzPts val="1100"/>
              <a:buFont typeface="Arial"/>
              <a:buNone/>
              <a:defRPr sz="1400"/>
            </a:lvl5pPr>
            <a:lvl6pPr lvl="5" indent="0" rtl="0">
              <a:spcBef>
                <a:spcPts val="0"/>
              </a:spcBef>
              <a:spcAft>
                <a:spcPts val="0"/>
              </a:spcAft>
              <a:buSzPts val="1100"/>
              <a:buFont typeface="Arial"/>
              <a:buNone/>
              <a:defRPr sz="1400"/>
            </a:lvl6pPr>
            <a:lvl7pPr lvl="6" indent="0" rtl="0">
              <a:spcBef>
                <a:spcPts val="0"/>
              </a:spcBef>
              <a:spcAft>
                <a:spcPts val="0"/>
              </a:spcAft>
              <a:buSzPts val="1100"/>
              <a:buFont typeface="Arial"/>
              <a:buNone/>
              <a:defRPr sz="1400"/>
            </a:lvl7pPr>
            <a:lvl8pPr lvl="7" indent="0" rtl="0">
              <a:spcBef>
                <a:spcPts val="0"/>
              </a:spcBef>
              <a:spcAft>
                <a:spcPts val="0"/>
              </a:spcAft>
              <a:buSzPts val="1100"/>
              <a:buFont typeface="Arial"/>
              <a:buNone/>
              <a:defRPr sz="1400"/>
            </a:lvl8pPr>
            <a:lvl9pPr lvl="8" indent="0" rtl="0">
              <a:spcBef>
                <a:spcPts val="0"/>
              </a:spcBef>
              <a:spcAft>
                <a:spcPts val="0"/>
              </a:spcAft>
              <a:buSzPts val="1100"/>
              <a:buFont typeface="Arial"/>
              <a:buNone/>
              <a:defRPr sz="1400"/>
            </a:lvl9pPr>
          </a:lstStyle>
          <a:p>
            <a:endParaRPr/>
          </a:p>
        </p:txBody>
      </p:sp>
      <p:sp>
        <p:nvSpPr>
          <p:cNvPr id="1623" name="Shape 16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pic>
        <p:nvPicPr>
          <p:cNvPr id="1624" name="Shape 1624" descr="Bande-gradient.png"/>
          <p:cNvPicPr preferRelativeResize="0"/>
          <p:nvPr/>
        </p:nvPicPr>
        <p:blipFill rotWithShape="1">
          <a:blip r:embed="rId2">
            <a:alphaModFix/>
          </a:blip>
          <a:srcRect/>
          <a:stretch/>
        </p:blipFill>
        <p:spPr>
          <a:xfrm rot="5400000" flipH="1">
            <a:off x="171506" y="158612"/>
            <a:ext cx="371364" cy="714375"/>
          </a:xfrm>
          <a:prstGeom prst="rect">
            <a:avLst/>
          </a:prstGeom>
          <a:noFill/>
          <a:ln>
            <a:noFill/>
          </a:ln>
        </p:spPr>
      </p:pic>
      <p:cxnSp>
        <p:nvCxnSpPr>
          <p:cNvPr id="1625" name="Shape 1625"/>
          <p:cNvCxnSpPr/>
          <p:nvPr/>
        </p:nvCxnSpPr>
        <p:spPr>
          <a:xfrm>
            <a:off x="1694225" y="4656169"/>
            <a:ext cx="0" cy="253800"/>
          </a:xfrm>
          <a:prstGeom prst="straightConnector1">
            <a:avLst/>
          </a:prstGeom>
          <a:noFill/>
          <a:ln w="9525" cap="flat" cmpd="sng">
            <a:solidFill>
              <a:schemeClr val="dk2"/>
            </a:solidFill>
            <a:prstDash val="solid"/>
            <a:round/>
            <a:headEnd type="none" w="sm" len="sm"/>
            <a:tailEnd type="none" w="sm" len="sm"/>
          </a:ln>
        </p:spPr>
      </p:cxnSp>
      <p:pic>
        <p:nvPicPr>
          <p:cNvPr id="1626" name="Shape 1626" descr="LOGO-COULEUR-01.png"/>
          <p:cNvPicPr preferRelativeResize="0"/>
          <p:nvPr/>
        </p:nvPicPr>
        <p:blipFill rotWithShape="1">
          <a:blip r:embed="rId3">
            <a:alphaModFix/>
          </a:blip>
          <a:srcRect t="13270" b="13657"/>
          <a:stretch/>
        </p:blipFill>
        <p:spPr>
          <a:xfrm>
            <a:off x="484525" y="4680775"/>
            <a:ext cx="1234975" cy="300897"/>
          </a:xfrm>
          <a:prstGeom prst="rect">
            <a:avLst/>
          </a:prstGeom>
          <a:noFill/>
          <a:ln>
            <a:noFill/>
          </a:ln>
        </p:spPr>
      </p:pic>
      <p:pic>
        <p:nvPicPr>
          <p:cNvPr id="1627" name="Shape 1627"/>
          <p:cNvPicPr preferRelativeResize="0"/>
          <p:nvPr/>
        </p:nvPicPr>
        <p:blipFill rotWithShape="1">
          <a:blip r:embed="rId4">
            <a:alphaModFix/>
          </a:blip>
          <a:srcRect/>
          <a:stretch/>
        </p:blipFill>
        <p:spPr>
          <a:xfrm>
            <a:off x="1815450" y="4600925"/>
            <a:ext cx="1005601" cy="308454"/>
          </a:xfrm>
          <a:prstGeom prst="rect">
            <a:avLst/>
          </a:prstGeom>
          <a:noFill/>
          <a:ln>
            <a:noFill/>
          </a:ln>
        </p:spPr>
      </p:pic>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Layout with title and subtitle 1">
  <p:cSld name="Layout with title and subtitle 1">
    <p:spTree>
      <p:nvGrpSpPr>
        <p:cNvPr id="1" name="Shape 1628"/>
        <p:cNvGrpSpPr/>
        <p:nvPr/>
      </p:nvGrpSpPr>
      <p:grpSpPr>
        <a:xfrm>
          <a:off x="0" y="0"/>
          <a:ext cx="0" cy="0"/>
          <a:chOff x="0" y="0"/>
          <a:chExt cx="0" cy="0"/>
        </a:xfrm>
      </p:grpSpPr>
      <p:pic>
        <p:nvPicPr>
          <p:cNvPr id="1629" name="Shape 1629" descr="Bande-gradient.png"/>
          <p:cNvPicPr preferRelativeResize="0"/>
          <p:nvPr/>
        </p:nvPicPr>
        <p:blipFill rotWithShape="1">
          <a:blip r:embed="rId2">
            <a:alphaModFix/>
          </a:blip>
          <a:srcRect/>
          <a:stretch/>
        </p:blipFill>
        <p:spPr>
          <a:xfrm rot="5400000">
            <a:off x="437418" y="91455"/>
            <a:ext cx="292187" cy="696375"/>
          </a:xfrm>
          <a:prstGeom prst="rect">
            <a:avLst/>
          </a:prstGeom>
          <a:noFill/>
          <a:ln>
            <a:noFill/>
          </a:ln>
        </p:spPr>
      </p:pic>
      <p:sp>
        <p:nvSpPr>
          <p:cNvPr id="1630" name="Shape 1630"/>
          <p:cNvSpPr txBox="1">
            <a:spLocks noGrp="1"/>
          </p:cNvSpPr>
          <p:nvPr>
            <p:ph type="sldNum" idx="12"/>
          </p:nvPr>
        </p:nvSpPr>
        <p:spPr>
          <a:xfrm>
            <a:off x="8380256" y="4610912"/>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cxnSp>
        <p:nvCxnSpPr>
          <p:cNvPr id="1631" name="Shape 1631"/>
          <p:cNvCxnSpPr/>
          <p:nvPr/>
        </p:nvCxnSpPr>
        <p:spPr>
          <a:xfrm>
            <a:off x="1694225" y="4656167"/>
            <a:ext cx="0" cy="253800"/>
          </a:xfrm>
          <a:prstGeom prst="straightConnector1">
            <a:avLst/>
          </a:prstGeom>
          <a:noFill/>
          <a:ln w="9525" cap="flat" cmpd="sng">
            <a:solidFill>
              <a:schemeClr val="dk2"/>
            </a:solidFill>
            <a:prstDash val="solid"/>
            <a:round/>
            <a:headEnd type="none" w="sm" len="sm"/>
            <a:tailEnd type="none" w="sm" len="sm"/>
          </a:ln>
        </p:spPr>
      </p:cxnSp>
      <p:pic>
        <p:nvPicPr>
          <p:cNvPr id="1632" name="Shape 1632" descr="LOGO-COULEUR-01.png"/>
          <p:cNvPicPr preferRelativeResize="0"/>
          <p:nvPr/>
        </p:nvPicPr>
        <p:blipFill rotWithShape="1">
          <a:blip r:embed="rId3">
            <a:alphaModFix/>
          </a:blip>
          <a:srcRect t="13270" b="13657"/>
          <a:stretch/>
        </p:blipFill>
        <p:spPr>
          <a:xfrm>
            <a:off x="484525" y="4680774"/>
            <a:ext cx="1234926" cy="300972"/>
          </a:xfrm>
          <a:prstGeom prst="rect">
            <a:avLst/>
          </a:prstGeom>
          <a:noFill/>
          <a:ln>
            <a:noFill/>
          </a:ln>
        </p:spPr>
      </p:pic>
      <p:sp>
        <p:nvSpPr>
          <p:cNvPr id="1633" name="Shape 1633"/>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1634" name="Shape 1634"/>
          <p:cNvSpPr txBox="1">
            <a:spLocks noGrp="1"/>
          </p:cNvSpPr>
          <p:nvPr>
            <p:ph type="title"/>
          </p:nvPr>
        </p:nvSpPr>
        <p:spPr>
          <a:xfrm>
            <a:off x="930725" y="195574"/>
            <a:ext cx="7723500" cy="467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A2E1"/>
              </a:buClr>
              <a:buSzPts val="1100"/>
              <a:buFont typeface="Arial"/>
              <a:buNone/>
              <a:defRPr sz="3000" b="1" i="0" u="none" strike="noStrike" cap="none">
                <a:solidFill>
                  <a:srgbClr val="00A2E1"/>
                </a:solidFill>
                <a:latin typeface="Arial"/>
                <a:ea typeface="Arial"/>
                <a:cs typeface="Arial"/>
                <a:sym typeface="Arial"/>
              </a:defRPr>
            </a:lvl1pPr>
            <a:lvl2pPr lvl="1" indent="0" rtl="0">
              <a:spcBef>
                <a:spcPts val="0"/>
              </a:spcBef>
              <a:spcAft>
                <a:spcPts val="0"/>
              </a:spcAft>
              <a:buSzPts val="1100"/>
              <a:buFont typeface="Arial"/>
              <a:buNone/>
              <a:defRPr sz="1400"/>
            </a:lvl2pPr>
            <a:lvl3pPr lvl="2" indent="0" rtl="0">
              <a:spcBef>
                <a:spcPts val="0"/>
              </a:spcBef>
              <a:spcAft>
                <a:spcPts val="0"/>
              </a:spcAft>
              <a:buSzPts val="1100"/>
              <a:buFont typeface="Arial"/>
              <a:buNone/>
              <a:defRPr sz="1400"/>
            </a:lvl3pPr>
            <a:lvl4pPr lvl="3" indent="0" rtl="0">
              <a:spcBef>
                <a:spcPts val="0"/>
              </a:spcBef>
              <a:spcAft>
                <a:spcPts val="0"/>
              </a:spcAft>
              <a:buSzPts val="1100"/>
              <a:buFont typeface="Arial"/>
              <a:buNone/>
              <a:defRPr sz="1400"/>
            </a:lvl4pPr>
            <a:lvl5pPr lvl="4" indent="0" rtl="0">
              <a:spcBef>
                <a:spcPts val="0"/>
              </a:spcBef>
              <a:spcAft>
                <a:spcPts val="0"/>
              </a:spcAft>
              <a:buSzPts val="1100"/>
              <a:buFont typeface="Arial"/>
              <a:buNone/>
              <a:defRPr sz="1400"/>
            </a:lvl5pPr>
            <a:lvl6pPr lvl="5" indent="0" rtl="0">
              <a:spcBef>
                <a:spcPts val="0"/>
              </a:spcBef>
              <a:spcAft>
                <a:spcPts val="0"/>
              </a:spcAft>
              <a:buSzPts val="1100"/>
              <a:buFont typeface="Arial"/>
              <a:buNone/>
              <a:defRPr sz="1400"/>
            </a:lvl6pPr>
            <a:lvl7pPr lvl="6" indent="0" rtl="0">
              <a:spcBef>
                <a:spcPts val="0"/>
              </a:spcBef>
              <a:spcAft>
                <a:spcPts val="0"/>
              </a:spcAft>
              <a:buSzPts val="1100"/>
              <a:buFont typeface="Arial"/>
              <a:buNone/>
              <a:defRPr sz="1400"/>
            </a:lvl7pPr>
            <a:lvl8pPr lvl="7" indent="0" rtl="0">
              <a:spcBef>
                <a:spcPts val="0"/>
              </a:spcBef>
              <a:spcAft>
                <a:spcPts val="0"/>
              </a:spcAft>
              <a:buSzPts val="1100"/>
              <a:buFont typeface="Arial"/>
              <a:buNone/>
              <a:defRPr sz="1400"/>
            </a:lvl8pPr>
            <a:lvl9pPr lvl="8" indent="0" rtl="0">
              <a:spcBef>
                <a:spcPts val="0"/>
              </a:spcBef>
              <a:spcAft>
                <a:spcPts val="0"/>
              </a:spcAft>
              <a:buSzPts val="1100"/>
              <a:buFont typeface="Arial"/>
              <a:buNone/>
              <a:defRPr sz="1400"/>
            </a:lvl9pPr>
          </a:lstStyle>
          <a:p>
            <a:endParaRPr/>
          </a:p>
        </p:txBody>
      </p:sp>
      <p:sp>
        <p:nvSpPr>
          <p:cNvPr id="1635" name="Shape 1635"/>
          <p:cNvSpPr txBox="1">
            <a:spLocks noGrp="1"/>
          </p:cNvSpPr>
          <p:nvPr>
            <p:ph type="subTitle" idx="1"/>
          </p:nvPr>
        </p:nvSpPr>
        <p:spPr>
          <a:xfrm>
            <a:off x="930731" y="1003481"/>
            <a:ext cx="7723500" cy="3936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00A2E1"/>
              </a:buClr>
              <a:buSzPts val="1100"/>
              <a:buFont typeface="Arial"/>
              <a:buNone/>
              <a:defRPr sz="2400" b="1" i="0" u="none" strike="noStrike" cap="none">
                <a:solidFill>
                  <a:srgbClr val="00A2E1"/>
                </a:solidFill>
                <a:latin typeface="Arial"/>
                <a:ea typeface="Arial"/>
                <a:cs typeface="Arial"/>
                <a:sym typeface="Arial"/>
              </a:defRPr>
            </a:lvl1pPr>
            <a:lvl2pPr marL="520700" marR="0" lvl="1" indent="-177800" algn="l" rtl="0">
              <a:lnSpc>
                <a:spcPct val="90000"/>
              </a:lnSpc>
              <a:spcBef>
                <a:spcPts val="0"/>
              </a:spcBef>
              <a:spcAft>
                <a:spcPts val="0"/>
              </a:spcAft>
              <a:buClr>
                <a:schemeClr val="dk1"/>
              </a:buClr>
              <a:buSzPts val="1100"/>
              <a:buFont typeface="Arial"/>
              <a:buNone/>
              <a:defRPr sz="1800" b="0" i="0" u="none" strike="noStrike" cap="none">
                <a:solidFill>
                  <a:schemeClr val="dk1"/>
                </a:solidFill>
                <a:latin typeface="Arial"/>
                <a:ea typeface="Arial"/>
                <a:cs typeface="Arial"/>
                <a:sym typeface="Arial"/>
              </a:defRPr>
            </a:lvl2pPr>
            <a:lvl3pPr marL="863600" marR="0" lvl="2" indent="-177800" algn="l" rtl="0">
              <a:lnSpc>
                <a:spcPct val="90000"/>
              </a:lnSpc>
              <a:spcBef>
                <a:spcPts val="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3pPr>
            <a:lvl4pPr marL="1206500" marR="0" lvl="3"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549400" marR="0" lvl="4"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892300" marR="0" lvl="5"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235200" marR="0" lvl="6"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578100" marR="0" lvl="7"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921000" marR="0" lvl="8" indent="-177800" algn="l" rtl="0">
              <a:lnSpc>
                <a:spcPct val="9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636" name="Shape 1636"/>
          <p:cNvSpPr txBox="1">
            <a:spLocks noGrp="1"/>
          </p:cNvSpPr>
          <p:nvPr>
            <p:ph type="body" idx="2"/>
          </p:nvPr>
        </p:nvSpPr>
        <p:spPr>
          <a:xfrm>
            <a:off x="930731" y="1496606"/>
            <a:ext cx="7723500" cy="30477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81000" algn="l" rtl="0">
              <a:lnSpc>
                <a:spcPct val="9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1637" name="Shape 1637"/>
          <p:cNvPicPr preferRelativeResize="0"/>
          <p:nvPr/>
        </p:nvPicPr>
        <p:blipFill rotWithShape="1">
          <a:blip r:embed="rId4">
            <a:alphaModFix/>
          </a:blip>
          <a:srcRect/>
          <a:stretch/>
        </p:blipFill>
        <p:spPr>
          <a:xfrm>
            <a:off x="1815450" y="4600925"/>
            <a:ext cx="1005581" cy="308554"/>
          </a:xfrm>
          <a:prstGeom prst="rect">
            <a:avLst/>
          </a:prstGeom>
          <a:noFill/>
          <a:ln>
            <a:noFill/>
          </a:ln>
        </p:spPr>
      </p:pic>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Last-Page-B 1">
  <p:cSld name="Last-Page-B 1">
    <p:spTree>
      <p:nvGrpSpPr>
        <p:cNvPr id="1" name="Shape 1638"/>
        <p:cNvGrpSpPr/>
        <p:nvPr/>
      </p:nvGrpSpPr>
      <p:grpSpPr>
        <a:xfrm>
          <a:off x="0" y="0"/>
          <a:ext cx="0" cy="0"/>
          <a:chOff x="0" y="0"/>
          <a:chExt cx="0" cy="0"/>
        </a:xfrm>
      </p:grpSpPr>
      <p:pic>
        <p:nvPicPr>
          <p:cNvPr id="1639" name="Shape 1639" descr="Portion-gripper-2.jpg"/>
          <p:cNvPicPr preferRelativeResize="0"/>
          <p:nvPr/>
        </p:nvPicPr>
        <p:blipFill rotWithShape="1">
          <a:blip r:embed="rId2">
            <a:alphaModFix/>
          </a:blip>
          <a:srcRect/>
          <a:stretch/>
        </p:blipFill>
        <p:spPr>
          <a:xfrm>
            <a:off x="-25" y="1072"/>
            <a:ext cx="6858000" cy="5142375"/>
          </a:xfrm>
          <a:prstGeom prst="rect">
            <a:avLst/>
          </a:prstGeom>
          <a:noFill/>
          <a:ln>
            <a:noFill/>
          </a:ln>
        </p:spPr>
      </p:pic>
      <p:pic>
        <p:nvPicPr>
          <p:cNvPr id="1640" name="Shape 1640" descr="Robotiq-logo-letter.jpg"/>
          <p:cNvPicPr preferRelativeResize="0"/>
          <p:nvPr/>
        </p:nvPicPr>
        <p:blipFill rotWithShape="1">
          <a:blip r:embed="rId3">
            <a:alphaModFix/>
          </a:blip>
          <a:srcRect/>
          <a:stretch/>
        </p:blipFill>
        <p:spPr>
          <a:xfrm>
            <a:off x="3236726" y="1183787"/>
            <a:ext cx="2551500" cy="626050"/>
          </a:xfrm>
          <a:prstGeom prst="rect">
            <a:avLst/>
          </a:prstGeom>
          <a:noFill/>
          <a:ln>
            <a:noFill/>
          </a:ln>
        </p:spPr>
      </p:pic>
      <p:sp>
        <p:nvSpPr>
          <p:cNvPr id="1641" name="Shape 1641"/>
          <p:cNvSpPr/>
          <p:nvPr/>
        </p:nvSpPr>
        <p:spPr>
          <a:xfrm rot="10800000">
            <a:off x="4710600" y="-18"/>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Calibri"/>
              <a:buNone/>
            </a:pPr>
            <a:r>
              <a:rPr lang="ja-JP" sz="1800" b="0" i="0" u="none" strike="noStrike" cap="none">
                <a:solidFill>
                  <a:schemeClr val="dk1"/>
                </a:solidFill>
                <a:latin typeface="Calibri"/>
                <a:sym typeface="Calibri"/>
              </a:rPr>
              <a:t>i</a:t>
            </a:r>
            <a:endParaRPr lang="ja-JP" sz="1100"/>
          </a:p>
        </p:txBody>
      </p:sp>
      <p:sp>
        <p:nvSpPr>
          <p:cNvPr id="1642" name="Shape 1642"/>
          <p:cNvSpPr/>
          <p:nvPr/>
        </p:nvSpPr>
        <p:spPr>
          <a:xfrm rot="10800000">
            <a:off x="70411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1643" name="Shape 1643"/>
          <p:cNvSpPr txBox="1"/>
          <p:nvPr/>
        </p:nvSpPr>
        <p:spPr>
          <a:xfrm>
            <a:off x="7565167" y="4521300"/>
            <a:ext cx="15180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Hind"/>
              <a:buNone/>
            </a:pPr>
            <a:r>
              <a:rPr lang="ja-JP" sz="1800" b="1" i="0" u="none" strike="noStrike" cap="none">
                <a:solidFill>
                  <a:schemeClr val="dk1"/>
                </a:solidFill>
                <a:latin typeface="Hind"/>
                <a:sym typeface="Hind"/>
              </a:rPr>
              <a:t>robotiq.com</a:t>
            </a:r>
            <a:endParaRPr lang="ja-JP" sz="1100"/>
          </a:p>
        </p:txBody>
      </p:sp>
      <p:pic>
        <p:nvPicPr>
          <p:cNvPr id="1644" name="Shape 1644"/>
          <p:cNvPicPr preferRelativeResize="0"/>
          <p:nvPr/>
        </p:nvPicPr>
        <p:blipFill rotWithShape="1">
          <a:blip r:embed="rId4">
            <a:alphaModFix/>
          </a:blip>
          <a:srcRect/>
          <a:stretch/>
        </p:blipFill>
        <p:spPr>
          <a:xfrm>
            <a:off x="3355725" y="2146700"/>
            <a:ext cx="2540273" cy="779246"/>
          </a:xfrm>
          <a:prstGeom prst="rect">
            <a:avLst/>
          </a:prstGeom>
          <a:noFill/>
          <a:ln>
            <a:noFill/>
          </a:ln>
        </p:spPr>
      </p:pic>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45"/>
        <p:cNvGrpSpPr/>
        <p:nvPr/>
      </p:nvGrpSpPr>
      <p:grpSpPr>
        <a:xfrm>
          <a:off x="0" y="0"/>
          <a:ext cx="0" cy="0"/>
          <a:chOff x="0" y="0"/>
          <a:chExt cx="0" cy="0"/>
        </a:xfrm>
      </p:grpSpPr>
      <p:sp>
        <p:nvSpPr>
          <p:cNvPr id="1646" name="Shape 164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647" name="Shape 164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888888"/>
              </a:buClr>
              <a:buSzPts val="1100"/>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1648" name="Shape 16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151"/>
        <p:cNvGrpSpPr/>
        <p:nvPr/>
      </p:nvGrpSpPr>
      <p:grpSpPr>
        <a:xfrm>
          <a:off x="0" y="0"/>
          <a:ext cx="0" cy="0"/>
          <a:chOff x="0" y="0"/>
          <a:chExt cx="0" cy="0"/>
        </a:xfrm>
      </p:grpSpPr>
      <p:pic>
        <p:nvPicPr>
          <p:cNvPr id="152" name="Shape 152"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53" name="Shape 153"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154" name="Shape 154"/>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155" name="Shape 155"/>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Verdana"/>
                <a:sym typeface="Verdana"/>
              </a:rPr>
              <a:t>robotiq.com</a:t>
            </a:r>
            <a:endParaRPr lang="ja-JP" sz="2400" b="1">
              <a:latin typeface="Verdana"/>
              <a:ea typeface="Verdana"/>
              <a:cs typeface="Verdana"/>
              <a:sym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157"/>
        <p:cNvGrpSpPr/>
        <p:nvPr/>
      </p:nvGrpSpPr>
      <p:grpSpPr>
        <a:xfrm>
          <a:off x="0" y="0"/>
          <a:ext cx="0" cy="0"/>
          <a:chOff x="0" y="0"/>
          <a:chExt cx="0" cy="0"/>
        </a:xfrm>
      </p:grpSpPr>
      <p:pic>
        <p:nvPicPr>
          <p:cNvPr id="158" name="Shape 158"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159" name="Shape 159"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160" name="Shape 160"/>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sp>
        <p:nvSpPr>
          <p:cNvPr id="161" name="Shape 161"/>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b="1">
                <a:latin typeface="Verdana"/>
                <a:sym typeface="Verdana"/>
              </a:rPr>
              <a:t>robotiq.com</a:t>
            </a:r>
            <a:endParaRPr lang="ja-JP" sz="2400" b="1">
              <a:latin typeface="Verdana"/>
              <a:ea typeface="Verdana"/>
              <a:cs typeface="Verdana"/>
              <a:sym typeface="Verdana"/>
            </a:endParaRPr>
          </a:p>
        </p:txBody>
      </p:sp>
      <p:pic>
        <p:nvPicPr>
          <p:cNvPr id="163" name="Shape 163"/>
          <p:cNvPicPr preferRelativeResize="0"/>
          <p:nvPr/>
        </p:nvPicPr>
        <p:blipFill>
          <a:blip r:embed="rId4">
            <a:alphaModFix/>
          </a:blip>
          <a:stretch>
            <a:fillRect/>
          </a:stretch>
        </p:blipFill>
        <p:spPr>
          <a:xfrm>
            <a:off x="3355725" y="2146700"/>
            <a:ext cx="2551549" cy="78071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165"/>
        <p:cNvGrpSpPr/>
        <p:nvPr/>
      </p:nvGrpSpPr>
      <p:grpSpPr>
        <a:xfrm>
          <a:off x="0" y="0"/>
          <a:ext cx="0" cy="0"/>
          <a:chOff x="0" y="0"/>
          <a:chExt cx="0" cy="0"/>
        </a:xfrm>
      </p:grpSpPr>
      <p:pic>
        <p:nvPicPr>
          <p:cNvPr id="166" name="Shape 166"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167" name="Shape 167"/>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cxnSp>
        <p:nvCxnSpPr>
          <p:cNvPr id="168" name="Shape 168"/>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69" name="Shape 169"/>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txBox="1">
            <a:spLocks noGrp="1"/>
          </p:cNvSpPr>
          <p:nvPr>
            <p:ph type="title"/>
          </p:nvPr>
        </p:nvSpPr>
        <p:spPr>
          <a:xfrm>
            <a:off x="2560575" y="1540800"/>
            <a:ext cx="38259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71" name="Shape 171"/>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72" name="Shape 172"/>
          <p:cNvPicPr preferRelativeResize="0"/>
          <p:nvPr/>
        </p:nvPicPr>
        <p:blipFill>
          <a:blip r:embed="rId3">
            <a:alphaModFix/>
          </a:blip>
          <a:stretch>
            <a:fillRect/>
          </a:stretch>
        </p:blipFill>
        <p:spPr>
          <a:xfrm>
            <a:off x="6726559" y="4276025"/>
            <a:ext cx="2200167" cy="6732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173"/>
        <p:cNvGrpSpPr/>
        <p:nvPr/>
      </p:nvGrpSpPr>
      <p:grpSpPr>
        <a:xfrm>
          <a:off x="0" y="0"/>
          <a:ext cx="0" cy="0"/>
          <a:chOff x="0" y="0"/>
          <a:chExt cx="0" cy="0"/>
        </a:xfrm>
      </p:grpSpPr>
      <p:pic>
        <p:nvPicPr>
          <p:cNvPr id="174" name="Shape 174"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175" name="Shape 175"/>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cxnSp>
        <p:nvCxnSpPr>
          <p:cNvPr id="176" name="Shape 176"/>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177" name="Shape 177"/>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txBox="1">
            <a:spLocks noGrp="1"/>
          </p:cNvSpPr>
          <p:nvPr>
            <p:ph type="title"/>
          </p:nvPr>
        </p:nvSpPr>
        <p:spPr>
          <a:xfrm>
            <a:off x="2560575" y="15408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79" name="Shape 179"/>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180" name="Shape 180"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181"/>
        <p:cNvGrpSpPr/>
        <p:nvPr/>
      </p:nvGrpSpPr>
      <p:grpSpPr>
        <a:xfrm>
          <a:off x="0" y="0"/>
          <a:ext cx="0" cy="0"/>
          <a:chOff x="0" y="0"/>
          <a:chExt cx="0" cy="0"/>
        </a:xfrm>
      </p:grpSpPr>
      <p:pic>
        <p:nvPicPr>
          <p:cNvPr id="182" name="Shape 182"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83" name="Shape 183"/>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Verdana"/>
                <a:ea typeface="Verdana"/>
                <a:cs typeface="Verdana"/>
                <a:sym typeface="Verdana"/>
              </a:defRPr>
            </a:lvl1pPr>
            <a:lvl2pPr lvl="1" rtl="0">
              <a:buNone/>
              <a:defRPr sz="900">
                <a:latin typeface="Verdana"/>
                <a:ea typeface="Verdana"/>
                <a:cs typeface="Verdana"/>
                <a:sym typeface="Verdana"/>
              </a:defRPr>
            </a:lvl2pPr>
            <a:lvl3pPr lvl="2" rtl="0">
              <a:buNone/>
              <a:defRPr sz="900">
                <a:latin typeface="Verdana"/>
                <a:ea typeface="Verdana"/>
                <a:cs typeface="Verdana"/>
                <a:sym typeface="Verdana"/>
              </a:defRPr>
            </a:lvl3pPr>
            <a:lvl4pPr lvl="3" rtl="0">
              <a:buNone/>
              <a:defRPr sz="900">
                <a:latin typeface="Verdana"/>
                <a:ea typeface="Verdana"/>
                <a:cs typeface="Verdana"/>
                <a:sym typeface="Verdana"/>
              </a:defRPr>
            </a:lvl4pPr>
            <a:lvl5pPr lvl="4" rtl="0">
              <a:buNone/>
              <a:defRPr sz="900">
                <a:latin typeface="Verdana"/>
                <a:ea typeface="Verdana"/>
                <a:cs typeface="Verdana"/>
                <a:sym typeface="Verdana"/>
              </a:defRPr>
            </a:lvl5pPr>
            <a:lvl6pPr lvl="5" rtl="0">
              <a:buNone/>
              <a:defRPr sz="900">
                <a:latin typeface="Verdana"/>
                <a:ea typeface="Verdana"/>
                <a:cs typeface="Verdana"/>
                <a:sym typeface="Verdana"/>
              </a:defRPr>
            </a:lvl6pPr>
            <a:lvl7pPr lvl="6" rtl="0">
              <a:buNone/>
              <a:defRPr sz="900">
                <a:latin typeface="Verdana"/>
                <a:ea typeface="Verdana"/>
                <a:cs typeface="Verdana"/>
                <a:sym typeface="Verdana"/>
              </a:defRPr>
            </a:lvl7pPr>
            <a:lvl8pPr lvl="7" rtl="0">
              <a:buNone/>
              <a:defRPr sz="900">
                <a:latin typeface="Verdana"/>
                <a:ea typeface="Verdana"/>
                <a:cs typeface="Verdana"/>
                <a:sym typeface="Verdana"/>
              </a:defRPr>
            </a:lvl8pPr>
            <a:lvl9pPr lvl="8" rtl="0">
              <a:buNone/>
              <a:defRPr sz="900">
                <a:latin typeface="Verdana"/>
                <a:ea typeface="Verdana"/>
                <a:cs typeface="Verdana"/>
                <a:sym typeface="Verdana"/>
              </a:defRPr>
            </a:lvl9pPr>
          </a:lstStyle>
          <a:p>
            <a:pPr marL="0" lvl="0" indent="0">
              <a:spcBef>
                <a:spcPts val="0"/>
              </a:spcBef>
              <a:spcAft>
                <a:spcPts val="0"/>
              </a:spcAft>
              <a:buNone/>
            </a:pPr>
            <a:fld id="{00000000-1234-1234-1234-123412341234}" type="slidenum">
              <a:rPr lang="en"/>
              <a:t>‹N°›</a:t>
            </a:fld>
            <a:endParaRPr/>
          </a:p>
        </p:txBody>
      </p:sp>
      <p:cxnSp>
        <p:nvCxnSpPr>
          <p:cNvPr id="184" name="Shape 184"/>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185" name="Shape 185"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186" name="Shape 186"/>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7" name="Shape 187"/>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88" name="Shape 188"/>
          <p:cNvSpPr txBox="1">
            <a:spLocks noGrp="1"/>
          </p:cNvSpPr>
          <p:nvPr>
            <p:ph type="subTitle" idx="1"/>
          </p:nvPr>
        </p:nvSpPr>
        <p:spPr>
          <a:xfrm>
            <a:off x="930731" y="1003481"/>
            <a:ext cx="77235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89" name="Shape 189"/>
          <p:cNvSpPr txBox="1">
            <a:spLocks noGrp="1"/>
          </p:cNvSpPr>
          <p:nvPr>
            <p:ph type="body" idx="2"/>
          </p:nvPr>
        </p:nvSpPr>
        <p:spPr>
          <a:xfrm>
            <a:off x="930731" y="1496606"/>
            <a:ext cx="7723500" cy="3047700"/>
          </a:xfrm>
          <a:prstGeom prst="rect">
            <a:avLst/>
          </a:prstGeom>
          <a:noFill/>
          <a:ln>
            <a:noFill/>
          </a:ln>
        </p:spPr>
        <p:txBody>
          <a:bodyPr spcFirstLastPara="1" wrap="square" lIns="91425" tIns="91425" rIns="91425" bIns="91425" anchor="t" anchorCtr="0"/>
          <a:lstStyle>
            <a:lvl1pPr marL="457200" lvl="0" indent="-381000" rtl="0">
              <a:spcBef>
                <a:spcPts val="0"/>
              </a:spcBef>
              <a:spcAft>
                <a:spcPts val="0"/>
              </a:spcAft>
              <a:buSzPts val="2400"/>
              <a:buChar char="●"/>
              <a:defRPr sz="2400" b="1">
                <a:solidFill>
                  <a:schemeClr val="dk1"/>
                </a:solidFill>
              </a:defRPr>
            </a:lvl1pPr>
            <a:lvl2pPr marL="914400" lvl="1" indent="-381000" rtl="0">
              <a:spcBef>
                <a:spcPts val="0"/>
              </a:spcBef>
              <a:spcAft>
                <a:spcPts val="0"/>
              </a:spcAft>
              <a:buSzPts val="2400"/>
              <a:buChar char="○"/>
              <a:defRPr sz="2400">
                <a:solidFill>
                  <a:schemeClr val="dk1"/>
                </a:solidFill>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pic>
        <p:nvPicPr>
          <p:cNvPr id="190" name="Shape 190"/>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32"/>
        <p:cNvGrpSpPr/>
        <p:nvPr/>
      </p:nvGrpSpPr>
      <p:grpSpPr>
        <a:xfrm>
          <a:off x="0" y="0"/>
          <a:ext cx="0" cy="0"/>
          <a:chOff x="0" y="0"/>
          <a:chExt cx="0" cy="0"/>
        </a:xfrm>
      </p:grpSpPr>
      <p:pic>
        <p:nvPicPr>
          <p:cNvPr id="33" name="Shape 33"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34" name="Shape 34"/>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MS Gothic" panose="020B0609070205080204" pitchFamily="49" charset="-128"/>
                <a:ea typeface="MS Gothic" panose="020B0609070205080204" pitchFamily="49" charset="-128"/>
                <a:cs typeface="Verdana"/>
                <a:sym typeface="Verdana"/>
              </a:defRPr>
            </a:lvl1pPr>
            <a:lvl2pPr lvl="1" rtl="0">
              <a:buNone/>
              <a:defRPr sz="900">
                <a:latin typeface="Verdana"/>
                <a:ea typeface="Verdana"/>
                <a:cs typeface="Verdana"/>
                <a:sym typeface="Verdana"/>
              </a:defRPr>
            </a:lvl2pPr>
            <a:lvl3pPr lvl="2" rtl="0">
              <a:buNone/>
              <a:defRPr sz="900">
                <a:latin typeface="Verdana"/>
                <a:ea typeface="Verdana"/>
                <a:cs typeface="Verdana"/>
                <a:sym typeface="Verdana"/>
              </a:defRPr>
            </a:lvl3pPr>
            <a:lvl4pPr lvl="3" rtl="0">
              <a:buNone/>
              <a:defRPr sz="900">
                <a:latin typeface="Verdana"/>
                <a:ea typeface="Verdana"/>
                <a:cs typeface="Verdana"/>
                <a:sym typeface="Verdana"/>
              </a:defRPr>
            </a:lvl4pPr>
            <a:lvl5pPr lvl="4" rtl="0">
              <a:buNone/>
              <a:defRPr sz="900">
                <a:latin typeface="Verdana"/>
                <a:ea typeface="Verdana"/>
                <a:cs typeface="Verdana"/>
                <a:sym typeface="Verdana"/>
              </a:defRPr>
            </a:lvl5pPr>
            <a:lvl6pPr lvl="5" rtl="0">
              <a:buNone/>
              <a:defRPr sz="900">
                <a:latin typeface="Verdana"/>
                <a:ea typeface="Verdana"/>
                <a:cs typeface="Verdana"/>
                <a:sym typeface="Verdana"/>
              </a:defRPr>
            </a:lvl6pPr>
            <a:lvl7pPr lvl="6" rtl="0">
              <a:buNone/>
              <a:defRPr sz="900">
                <a:latin typeface="Verdana"/>
                <a:ea typeface="Verdana"/>
                <a:cs typeface="Verdana"/>
                <a:sym typeface="Verdana"/>
              </a:defRPr>
            </a:lvl7pPr>
            <a:lvl8pPr lvl="7" rtl="0">
              <a:buNone/>
              <a:defRPr sz="900">
                <a:latin typeface="Verdana"/>
                <a:ea typeface="Verdana"/>
                <a:cs typeface="Verdana"/>
                <a:sym typeface="Verdana"/>
              </a:defRPr>
            </a:lvl8pPr>
            <a:lvl9pPr lvl="8" rtl="0">
              <a:buNone/>
              <a:defRPr sz="900">
                <a:latin typeface="Verdana"/>
                <a:ea typeface="Verdana"/>
                <a:cs typeface="Verdana"/>
                <a:sym typeface="Verdana"/>
              </a:defRPr>
            </a:lvl9pPr>
          </a:lstStyle>
          <a:p>
            <a:fld id="{00000000-1234-1234-1234-123412341234}" type="slidenum">
              <a:rPr lang="en" smtClean="0"/>
              <a:pPr/>
              <a:t>‹N°›</a:t>
            </a:fld>
            <a:endParaRPr lang="en" dirty="0"/>
          </a:p>
        </p:txBody>
      </p:sp>
      <p:cxnSp>
        <p:nvCxnSpPr>
          <p:cNvPr id="35" name="Shape 35"/>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36" name="Shape 36"/>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latin typeface="Verdana"/>
                <a:ea typeface="Verdana"/>
                <a:cs typeface="Verdana"/>
                <a:sym typeface="Verdana"/>
              </a:defRPr>
            </a:lvl1pPr>
            <a:lvl2pPr lvl="1" rtl="0">
              <a:spcBef>
                <a:spcPts val="0"/>
              </a:spcBef>
              <a:spcAft>
                <a:spcPts val="0"/>
              </a:spcAft>
              <a:buNone/>
              <a:defRPr>
                <a:latin typeface="Verdana"/>
                <a:ea typeface="Verdana"/>
                <a:cs typeface="Verdana"/>
                <a:sym typeface="Verdana"/>
              </a:defRPr>
            </a:lvl2pPr>
            <a:lvl3pPr lvl="2" rtl="0">
              <a:spcBef>
                <a:spcPts val="0"/>
              </a:spcBef>
              <a:spcAft>
                <a:spcPts val="0"/>
              </a:spcAft>
              <a:buNone/>
              <a:defRPr>
                <a:latin typeface="Verdana"/>
                <a:ea typeface="Verdana"/>
                <a:cs typeface="Verdana"/>
                <a:sym typeface="Verdana"/>
              </a:defRPr>
            </a:lvl3pPr>
            <a:lvl4pPr lvl="3" rtl="0">
              <a:spcBef>
                <a:spcPts val="0"/>
              </a:spcBef>
              <a:spcAft>
                <a:spcPts val="0"/>
              </a:spcAft>
              <a:buNone/>
              <a:defRPr>
                <a:latin typeface="Verdana"/>
                <a:ea typeface="Verdana"/>
                <a:cs typeface="Verdana"/>
                <a:sym typeface="Verdana"/>
              </a:defRPr>
            </a:lvl4pPr>
            <a:lvl5pPr lvl="4" rtl="0">
              <a:spcBef>
                <a:spcPts val="0"/>
              </a:spcBef>
              <a:spcAft>
                <a:spcPts val="0"/>
              </a:spcAft>
              <a:buNone/>
              <a:defRPr>
                <a:latin typeface="Verdana"/>
                <a:ea typeface="Verdana"/>
                <a:cs typeface="Verdana"/>
                <a:sym typeface="Verdana"/>
              </a:defRPr>
            </a:lvl5pPr>
            <a:lvl6pPr lvl="5" rtl="0">
              <a:spcBef>
                <a:spcPts val="0"/>
              </a:spcBef>
              <a:spcAft>
                <a:spcPts val="0"/>
              </a:spcAft>
              <a:buNone/>
              <a:defRPr>
                <a:latin typeface="Verdana"/>
                <a:ea typeface="Verdana"/>
                <a:cs typeface="Verdana"/>
                <a:sym typeface="Verdana"/>
              </a:defRPr>
            </a:lvl6pPr>
            <a:lvl7pPr lvl="6" rtl="0">
              <a:spcBef>
                <a:spcPts val="0"/>
              </a:spcBef>
              <a:spcAft>
                <a:spcPts val="0"/>
              </a:spcAft>
              <a:buNone/>
              <a:defRPr>
                <a:latin typeface="Verdana"/>
                <a:ea typeface="Verdana"/>
                <a:cs typeface="Verdana"/>
                <a:sym typeface="Verdana"/>
              </a:defRPr>
            </a:lvl7pPr>
            <a:lvl8pPr lvl="7" rtl="0">
              <a:spcBef>
                <a:spcPts val="0"/>
              </a:spcBef>
              <a:spcAft>
                <a:spcPts val="0"/>
              </a:spcAft>
              <a:buNone/>
              <a:defRPr>
                <a:latin typeface="Verdana"/>
                <a:ea typeface="Verdana"/>
                <a:cs typeface="Verdana"/>
                <a:sym typeface="Verdana"/>
              </a:defRPr>
            </a:lvl8pPr>
            <a:lvl9pPr lvl="8" rtl="0">
              <a:spcBef>
                <a:spcPts val="0"/>
              </a:spcBef>
              <a:spcAft>
                <a:spcPts val="0"/>
              </a:spcAft>
              <a:buNone/>
              <a:defRPr>
                <a:latin typeface="Verdana"/>
                <a:ea typeface="Verdana"/>
                <a:cs typeface="Verdana"/>
                <a:sym typeface="Verdana"/>
              </a:defRPr>
            </a:lvl9pPr>
          </a:lstStyle>
          <a:p>
            <a:endParaRPr/>
          </a:p>
        </p:txBody>
      </p:sp>
      <p:sp>
        <p:nvSpPr>
          <p:cNvPr id="38" name="Shape 38"/>
          <p:cNvSpPr txBox="1">
            <a:spLocks noGrp="1"/>
          </p:cNvSpPr>
          <p:nvPr>
            <p:ph type="body" idx="1"/>
          </p:nvPr>
        </p:nvSpPr>
        <p:spPr>
          <a:xfrm>
            <a:off x="1076050" y="809588"/>
            <a:ext cx="7578300" cy="3734700"/>
          </a:xfrm>
          <a:prstGeom prst="rect">
            <a:avLst/>
          </a:prstGeom>
          <a:noFill/>
          <a:ln>
            <a:noFill/>
          </a:ln>
        </p:spPr>
        <p:txBody>
          <a:bodyPr spcFirstLastPara="1" wrap="square" lIns="91425" tIns="91425" rIns="91425" bIns="91425" anchor="t" anchorCtr="0"/>
          <a:lstStyle>
            <a:lvl1pPr marL="457200" lvl="0" indent="-381000" rtl="0">
              <a:spcBef>
                <a:spcPts val="0"/>
              </a:spcBef>
              <a:spcAft>
                <a:spcPts val="0"/>
              </a:spcAft>
              <a:buSzPts val="2400"/>
              <a:buFont typeface="Verdana"/>
              <a:buChar char="●"/>
              <a:defRPr sz="2400" b="1">
                <a:solidFill>
                  <a:schemeClr val="dk1"/>
                </a:solidFill>
                <a:latin typeface="Verdana"/>
                <a:ea typeface="Verdana"/>
                <a:cs typeface="Verdana"/>
                <a:sym typeface="Verdana"/>
              </a:defRPr>
            </a:lvl1pPr>
            <a:lvl2pPr marL="914400" lvl="1" indent="-381000" rtl="0">
              <a:spcBef>
                <a:spcPts val="0"/>
              </a:spcBef>
              <a:spcAft>
                <a:spcPts val="0"/>
              </a:spcAft>
              <a:buSzPts val="2400"/>
              <a:buFont typeface="Verdana"/>
              <a:buChar char="○"/>
              <a:defRPr sz="2400">
                <a:solidFill>
                  <a:schemeClr val="dk1"/>
                </a:solidFill>
                <a:latin typeface="Verdana"/>
                <a:ea typeface="Verdana"/>
                <a:cs typeface="Verdana"/>
                <a:sym typeface="Verdana"/>
              </a:defRPr>
            </a:lvl2pPr>
            <a:lvl3pPr marL="1371600" lvl="2" indent="-317500" rtl="0">
              <a:spcBef>
                <a:spcPts val="0"/>
              </a:spcBef>
              <a:spcAft>
                <a:spcPts val="0"/>
              </a:spcAft>
              <a:buSzPts val="1400"/>
              <a:buFont typeface="Verdana"/>
              <a:buChar char="■"/>
              <a:defRPr>
                <a:latin typeface="Verdana"/>
                <a:ea typeface="Verdana"/>
                <a:cs typeface="Verdana"/>
                <a:sym typeface="Verdana"/>
              </a:defRPr>
            </a:lvl3pPr>
            <a:lvl4pPr marL="1828800" lvl="3" indent="-317500" rtl="0">
              <a:spcBef>
                <a:spcPts val="0"/>
              </a:spcBef>
              <a:spcAft>
                <a:spcPts val="0"/>
              </a:spcAft>
              <a:buSzPts val="1400"/>
              <a:buFont typeface="Verdana"/>
              <a:buChar char="●"/>
              <a:defRPr>
                <a:latin typeface="Verdana"/>
                <a:ea typeface="Verdana"/>
                <a:cs typeface="Verdana"/>
                <a:sym typeface="Verdana"/>
              </a:defRPr>
            </a:lvl4pPr>
            <a:lvl5pPr marL="2286000" lvl="4" indent="-317500" rtl="0">
              <a:spcBef>
                <a:spcPts val="0"/>
              </a:spcBef>
              <a:spcAft>
                <a:spcPts val="0"/>
              </a:spcAft>
              <a:buSzPts val="1400"/>
              <a:buFont typeface="Verdana"/>
              <a:buChar char="○"/>
              <a:defRPr>
                <a:latin typeface="Verdana"/>
                <a:ea typeface="Verdana"/>
                <a:cs typeface="Verdana"/>
                <a:sym typeface="Verdana"/>
              </a:defRPr>
            </a:lvl5pPr>
            <a:lvl6pPr marL="2743200" lvl="5" indent="-317500" rtl="0">
              <a:spcBef>
                <a:spcPts val="0"/>
              </a:spcBef>
              <a:spcAft>
                <a:spcPts val="0"/>
              </a:spcAft>
              <a:buSzPts val="1400"/>
              <a:buFont typeface="Verdana"/>
              <a:buChar char="■"/>
              <a:defRPr>
                <a:latin typeface="Verdana"/>
                <a:ea typeface="Verdana"/>
                <a:cs typeface="Verdana"/>
                <a:sym typeface="Verdana"/>
              </a:defRPr>
            </a:lvl6pPr>
            <a:lvl7pPr marL="3200400" lvl="6" indent="-317500" rtl="0">
              <a:spcBef>
                <a:spcPts val="0"/>
              </a:spcBef>
              <a:spcAft>
                <a:spcPts val="0"/>
              </a:spcAft>
              <a:buSzPts val="1400"/>
              <a:buFont typeface="Verdana"/>
              <a:buChar char="●"/>
              <a:defRPr>
                <a:latin typeface="Verdana"/>
                <a:ea typeface="Verdana"/>
                <a:cs typeface="Verdana"/>
                <a:sym typeface="Verdana"/>
              </a:defRPr>
            </a:lvl7pPr>
            <a:lvl8pPr marL="3657600" lvl="7" indent="-317500" rtl="0">
              <a:spcBef>
                <a:spcPts val="0"/>
              </a:spcBef>
              <a:spcAft>
                <a:spcPts val="0"/>
              </a:spcAft>
              <a:buSzPts val="1400"/>
              <a:buFont typeface="Verdana"/>
              <a:buChar char="○"/>
              <a:defRPr>
                <a:latin typeface="Verdana"/>
                <a:ea typeface="Verdana"/>
                <a:cs typeface="Verdana"/>
                <a:sym typeface="Verdana"/>
              </a:defRPr>
            </a:lvl8pPr>
            <a:lvl9pPr marL="4114800" lvl="8" indent="-317500" rtl="0">
              <a:spcBef>
                <a:spcPts val="0"/>
              </a:spcBef>
              <a:spcAft>
                <a:spcPts val="0"/>
              </a:spcAft>
              <a:buSzPts val="1400"/>
              <a:buFont typeface="Verdana"/>
              <a:buChar char="■"/>
              <a:defRPr>
                <a:latin typeface="Verdana"/>
                <a:ea typeface="Verdana"/>
                <a:cs typeface="Verdana"/>
                <a:sym typeface="Verdana"/>
              </a:defRPr>
            </a:lvl9pPr>
          </a:lstStyle>
          <a:p>
            <a:endParaRPr/>
          </a:p>
        </p:txBody>
      </p:sp>
      <p:pic>
        <p:nvPicPr>
          <p:cNvPr id="39" name="Shape 39"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40" name="Shape 40"/>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191"/>
        <p:cNvGrpSpPr/>
        <p:nvPr/>
      </p:nvGrpSpPr>
      <p:grpSpPr>
        <a:xfrm>
          <a:off x="0" y="0"/>
          <a:ext cx="0" cy="0"/>
          <a:chOff x="0" y="0"/>
          <a:chExt cx="0" cy="0"/>
        </a:xfrm>
      </p:grpSpPr>
      <p:pic>
        <p:nvPicPr>
          <p:cNvPr id="192" name="Shape 192"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193" name="Shape 193"/>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Verdana"/>
                <a:ea typeface="Verdana"/>
                <a:cs typeface="Verdana"/>
                <a:sym typeface="Verdana"/>
              </a:defRPr>
            </a:lvl1pPr>
            <a:lvl2pPr lvl="1" rtl="0">
              <a:buNone/>
              <a:defRPr sz="900">
                <a:latin typeface="Verdana"/>
                <a:ea typeface="Verdana"/>
                <a:cs typeface="Verdana"/>
                <a:sym typeface="Verdana"/>
              </a:defRPr>
            </a:lvl2pPr>
            <a:lvl3pPr lvl="2" rtl="0">
              <a:buNone/>
              <a:defRPr sz="900">
                <a:latin typeface="Verdana"/>
                <a:ea typeface="Verdana"/>
                <a:cs typeface="Verdana"/>
                <a:sym typeface="Verdana"/>
              </a:defRPr>
            </a:lvl3pPr>
            <a:lvl4pPr lvl="3" rtl="0">
              <a:buNone/>
              <a:defRPr sz="900">
                <a:latin typeface="Verdana"/>
                <a:ea typeface="Verdana"/>
                <a:cs typeface="Verdana"/>
                <a:sym typeface="Verdana"/>
              </a:defRPr>
            </a:lvl4pPr>
            <a:lvl5pPr lvl="4" rtl="0">
              <a:buNone/>
              <a:defRPr sz="900">
                <a:latin typeface="Verdana"/>
                <a:ea typeface="Verdana"/>
                <a:cs typeface="Verdana"/>
                <a:sym typeface="Verdana"/>
              </a:defRPr>
            </a:lvl5pPr>
            <a:lvl6pPr lvl="5" rtl="0">
              <a:buNone/>
              <a:defRPr sz="900">
                <a:latin typeface="Verdana"/>
                <a:ea typeface="Verdana"/>
                <a:cs typeface="Verdana"/>
                <a:sym typeface="Verdana"/>
              </a:defRPr>
            </a:lvl6pPr>
            <a:lvl7pPr lvl="6" rtl="0">
              <a:buNone/>
              <a:defRPr sz="900">
                <a:latin typeface="Verdana"/>
                <a:ea typeface="Verdana"/>
                <a:cs typeface="Verdana"/>
                <a:sym typeface="Verdana"/>
              </a:defRPr>
            </a:lvl7pPr>
            <a:lvl8pPr lvl="7" rtl="0">
              <a:buNone/>
              <a:defRPr sz="900">
                <a:latin typeface="Verdana"/>
                <a:ea typeface="Verdana"/>
                <a:cs typeface="Verdana"/>
                <a:sym typeface="Verdana"/>
              </a:defRPr>
            </a:lvl8pPr>
            <a:lvl9pPr lvl="8" rtl="0">
              <a:buNone/>
              <a:defRPr sz="900">
                <a:latin typeface="Verdana"/>
                <a:ea typeface="Verdana"/>
                <a:cs typeface="Verdana"/>
                <a:sym typeface="Verdana"/>
              </a:defRPr>
            </a:lvl9pPr>
          </a:lstStyle>
          <a:p>
            <a:pPr marL="0" lvl="0" indent="0">
              <a:spcBef>
                <a:spcPts val="0"/>
              </a:spcBef>
              <a:spcAft>
                <a:spcPts val="0"/>
              </a:spcAft>
              <a:buNone/>
            </a:pPr>
            <a:fld id="{00000000-1234-1234-1234-123412341234}" type="slidenum">
              <a:rPr lang="en"/>
              <a:t>‹N°›</a:t>
            </a:fld>
            <a:endParaRPr/>
          </a:p>
        </p:txBody>
      </p:sp>
      <p:cxnSp>
        <p:nvCxnSpPr>
          <p:cNvPr id="194" name="Shape 194"/>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195" name="Shape 195"/>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96" name="Shape 196"/>
          <p:cNvSpPr txBox="1">
            <a:spLocks noGrp="1"/>
          </p:cNvSpPr>
          <p:nvPr>
            <p:ph type="body" idx="1"/>
          </p:nvPr>
        </p:nvSpPr>
        <p:spPr>
          <a:xfrm>
            <a:off x="930731" y="809588"/>
            <a:ext cx="7723500" cy="3734700"/>
          </a:xfrm>
          <a:prstGeom prst="rect">
            <a:avLst/>
          </a:prstGeom>
          <a:noFill/>
          <a:ln>
            <a:noFill/>
          </a:ln>
        </p:spPr>
        <p:txBody>
          <a:bodyPr spcFirstLastPara="1" wrap="square" lIns="91425" tIns="91425" rIns="91425" bIns="91425" anchor="t" anchorCtr="0"/>
          <a:lstStyle>
            <a:lvl1pPr marL="457200" lvl="0" indent="-381000" rtl="0">
              <a:spcBef>
                <a:spcPts val="0"/>
              </a:spcBef>
              <a:spcAft>
                <a:spcPts val="0"/>
              </a:spcAft>
              <a:buSzPts val="2400"/>
              <a:buChar char="●"/>
              <a:defRPr sz="2400" b="1">
                <a:solidFill>
                  <a:schemeClr val="dk1"/>
                </a:solidFill>
              </a:defRPr>
            </a:lvl1pPr>
            <a:lvl2pPr marL="914400" lvl="1" indent="-381000" rtl="0">
              <a:spcBef>
                <a:spcPts val="0"/>
              </a:spcBef>
              <a:spcAft>
                <a:spcPts val="0"/>
              </a:spcAft>
              <a:buSzPts val="2400"/>
              <a:buChar char="○"/>
              <a:defRPr sz="2400">
                <a:solidFill>
                  <a:schemeClr val="dk1"/>
                </a:solidFill>
              </a:defRPr>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pic>
        <p:nvPicPr>
          <p:cNvPr id="197" name="Shape 197"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198" name="Shape 198"/>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199"/>
        <p:cNvGrpSpPr/>
        <p:nvPr/>
      </p:nvGrpSpPr>
      <p:grpSpPr>
        <a:xfrm>
          <a:off x="0" y="0"/>
          <a:ext cx="0" cy="0"/>
          <a:chOff x="0" y="0"/>
          <a:chExt cx="0" cy="0"/>
        </a:xfrm>
      </p:grpSpPr>
      <p:pic>
        <p:nvPicPr>
          <p:cNvPr id="200" name="Shape 200"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201" name="Shape 201"/>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202" name="Shape 202"/>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203" name="Shape 203"/>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4" name="Shape 204"/>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205" name="Shape 205"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206" name="Shape 206"/>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207"/>
        <p:cNvGrpSpPr/>
        <p:nvPr/>
      </p:nvGrpSpPr>
      <p:grpSpPr>
        <a:xfrm>
          <a:off x="0" y="0"/>
          <a:ext cx="0" cy="0"/>
          <a:chOff x="0" y="0"/>
          <a:chExt cx="0" cy="0"/>
        </a:xfrm>
      </p:grpSpPr>
      <p:cxnSp>
        <p:nvCxnSpPr>
          <p:cNvPr id="208" name="Shape 208"/>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209" name="Shape 209"/>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latin typeface="Verdana"/>
              <a:ea typeface="Verdana"/>
              <a:cs typeface="Verdana"/>
              <a:sym typeface="Verdana"/>
            </a:endParaRPr>
          </a:p>
        </p:txBody>
      </p:sp>
      <p:pic>
        <p:nvPicPr>
          <p:cNvPr id="210" name="Shape 210"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211" name="Shape 211"/>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212"/>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Blue Background">
  <p:cSld name="TITLE_AND_BODY_3_1">
    <p:bg>
      <p:bgPr>
        <a:solidFill>
          <a:srgbClr val="00A2E1"/>
        </a:solidFill>
        <a:effectLst/>
      </p:bgPr>
    </p:bg>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1368075" y="1120931"/>
            <a:ext cx="6708000" cy="17589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lvl1pPr>
            <a:lvl2pPr lvl="1" algn="ctr" rtl="0">
              <a:spcBef>
                <a:spcPts val="0"/>
              </a:spcBef>
              <a:spcAft>
                <a:spcPts val="0"/>
              </a:spcAft>
              <a:buNone/>
              <a:defRPr sz="4500"/>
            </a:lvl2pPr>
            <a:lvl3pPr lvl="2" algn="ctr" rtl="0">
              <a:spcBef>
                <a:spcPts val="0"/>
              </a:spcBef>
              <a:spcAft>
                <a:spcPts val="0"/>
              </a:spcAft>
              <a:buNone/>
              <a:defRPr sz="4500"/>
            </a:lvl3pPr>
            <a:lvl4pPr lvl="3" algn="ctr" rtl="0">
              <a:spcBef>
                <a:spcPts val="0"/>
              </a:spcBef>
              <a:spcAft>
                <a:spcPts val="0"/>
              </a:spcAft>
              <a:buNone/>
              <a:defRPr sz="4500"/>
            </a:lvl4pPr>
            <a:lvl5pPr lvl="4" algn="ctr" rtl="0">
              <a:spcBef>
                <a:spcPts val="0"/>
              </a:spcBef>
              <a:spcAft>
                <a:spcPts val="0"/>
              </a:spcAft>
              <a:buNone/>
              <a:defRPr sz="4500"/>
            </a:lvl5pPr>
            <a:lvl6pPr lvl="5" algn="ctr" rtl="0">
              <a:spcBef>
                <a:spcPts val="0"/>
              </a:spcBef>
              <a:spcAft>
                <a:spcPts val="0"/>
              </a:spcAft>
              <a:buNone/>
              <a:defRPr sz="4500"/>
            </a:lvl6pPr>
            <a:lvl7pPr lvl="6" algn="ctr" rtl="0">
              <a:spcBef>
                <a:spcPts val="0"/>
              </a:spcBef>
              <a:spcAft>
                <a:spcPts val="0"/>
              </a:spcAft>
              <a:buNone/>
              <a:defRPr sz="4500"/>
            </a:lvl7pPr>
            <a:lvl8pPr lvl="7" algn="ctr" rtl="0">
              <a:spcBef>
                <a:spcPts val="0"/>
              </a:spcBef>
              <a:spcAft>
                <a:spcPts val="0"/>
              </a:spcAft>
              <a:buNone/>
              <a:defRPr sz="4500"/>
            </a:lvl8pPr>
            <a:lvl9pPr lvl="8" algn="ctr" rtl="0">
              <a:spcBef>
                <a:spcPts val="0"/>
              </a:spcBef>
              <a:spcAft>
                <a:spcPts val="0"/>
              </a:spcAft>
              <a:buNone/>
              <a:defRPr sz="4500"/>
            </a:lvl9pPr>
          </a:lstStyle>
          <a:p>
            <a:endParaRPr/>
          </a:p>
        </p:txBody>
      </p:sp>
      <p:sp>
        <p:nvSpPr>
          <p:cNvPr id="215" name="Shape 215"/>
          <p:cNvSpPr txBox="1">
            <a:spLocks noGrp="1"/>
          </p:cNvSpPr>
          <p:nvPr>
            <p:ph type="subTitle" idx="1"/>
          </p:nvPr>
        </p:nvSpPr>
        <p:spPr>
          <a:xfrm>
            <a:off x="1856062" y="3159488"/>
            <a:ext cx="6077100" cy="953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lvl1pPr>
            <a:lvl2pPr lvl="1" algn="ctr" rtl="0">
              <a:spcBef>
                <a:spcPts val="0"/>
              </a:spcBef>
              <a:spcAft>
                <a:spcPts val="0"/>
              </a:spcAft>
              <a:buNone/>
              <a:defRPr sz="4500"/>
            </a:lvl2pPr>
            <a:lvl3pPr lvl="2" algn="ctr" rtl="0">
              <a:spcBef>
                <a:spcPts val="0"/>
              </a:spcBef>
              <a:spcAft>
                <a:spcPts val="0"/>
              </a:spcAft>
              <a:buNone/>
              <a:defRPr sz="4500"/>
            </a:lvl3pPr>
            <a:lvl4pPr lvl="3" algn="ctr" rtl="0">
              <a:spcBef>
                <a:spcPts val="0"/>
              </a:spcBef>
              <a:spcAft>
                <a:spcPts val="0"/>
              </a:spcAft>
              <a:buNone/>
              <a:defRPr sz="4500"/>
            </a:lvl4pPr>
            <a:lvl5pPr lvl="4" algn="ctr" rtl="0">
              <a:spcBef>
                <a:spcPts val="0"/>
              </a:spcBef>
              <a:spcAft>
                <a:spcPts val="0"/>
              </a:spcAft>
              <a:buNone/>
              <a:defRPr sz="4500"/>
            </a:lvl5pPr>
            <a:lvl6pPr lvl="5" algn="ctr" rtl="0">
              <a:spcBef>
                <a:spcPts val="0"/>
              </a:spcBef>
              <a:spcAft>
                <a:spcPts val="0"/>
              </a:spcAft>
              <a:buNone/>
              <a:defRPr sz="4500"/>
            </a:lvl6pPr>
            <a:lvl7pPr lvl="6" algn="ctr" rtl="0">
              <a:spcBef>
                <a:spcPts val="0"/>
              </a:spcBef>
              <a:spcAft>
                <a:spcPts val="0"/>
              </a:spcAft>
              <a:buNone/>
              <a:defRPr sz="4500"/>
            </a:lvl7pPr>
            <a:lvl8pPr lvl="7" algn="ctr" rtl="0">
              <a:spcBef>
                <a:spcPts val="0"/>
              </a:spcBef>
              <a:spcAft>
                <a:spcPts val="0"/>
              </a:spcAft>
              <a:buNone/>
              <a:defRPr sz="4500"/>
            </a:lvl8pPr>
            <a:lvl9pPr lvl="8" algn="ctr" rtl="0">
              <a:spcBef>
                <a:spcPts val="0"/>
              </a:spcBef>
              <a:spcAft>
                <a:spcPts val="0"/>
              </a:spcAft>
              <a:buNone/>
              <a:defRPr sz="45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 Grey Background">
  <p:cSld name="TITLE_AND_BODY_3_1_1">
    <p:bg>
      <p:bgPr>
        <a:solidFill>
          <a:srgbClr val="BCBEC0"/>
        </a:solidFill>
        <a:effectLst/>
      </p:bgPr>
    </p:bg>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714919" y="856144"/>
            <a:ext cx="7793700" cy="19950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
        <p:nvSpPr>
          <p:cNvPr id="218" name="Shape 218"/>
          <p:cNvSpPr txBox="1">
            <a:spLocks noGrp="1"/>
          </p:cNvSpPr>
          <p:nvPr>
            <p:ph type="subTitle" idx="1"/>
          </p:nvPr>
        </p:nvSpPr>
        <p:spPr>
          <a:xfrm>
            <a:off x="1281882" y="3181569"/>
            <a:ext cx="7060800" cy="10815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 Black Background">
  <p:cSld name="TITLE_AND_BODY_3_1_2">
    <p:bg>
      <p:bgPr>
        <a:solidFill>
          <a:srgbClr val="000000"/>
        </a:solidFill>
        <a:effectLst/>
      </p:bgPr>
    </p:bg>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803194" y="679613"/>
            <a:ext cx="7546500" cy="21573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
        <p:nvSpPr>
          <p:cNvPr id="221" name="Shape 221"/>
          <p:cNvSpPr txBox="1">
            <a:spLocks noGrp="1"/>
          </p:cNvSpPr>
          <p:nvPr>
            <p:ph type="subTitle" idx="1"/>
          </p:nvPr>
        </p:nvSpPr>
        <p:spPr>
          <a:xfrm>
            <a:off x="1352170" y="3208438"/>
            <a:ext cx="6836700" cy="1169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500" b="1">
                <a:solidFill>
                  <a:srgbClr val="FFFFFF"/>
                </a:solidFill>
              </a:defRPr>
            </a:lvl1pPr>
            <a:lvl2pPr lvl="1" algn="ctr" rtl="0">
              <a:spcBef>
                <a:spcPts val="0"/>
              </a:spcBef>
              <a:spcAft>
                <a:spcPts val="0"/>
              </a:spcAft>
              <a:buNone/>
              <a:defRPr sz="4500">
                <a:solidFill>
                  <a:srgbClr val="FFFFFF"/>
                </a:solidFill>
              </a:defRPr>
            </a:lvl2pPr>
            <a:lvl3pPr lvl="2" algn="ctr" rtl="0">
              <a:spcBef>
                <a:spcPts val="0"/>
              </a:spcBef>
              <a:spcAft>
                <a:spcPts val="0"/>
              </a:spcAft>
              <a:buNone/>
              <a:defRPr sz="4500">
                <a:solidFill>
                  <a:srgbClr val="FFFFFF"/>
                </a:solidFill>
              </a:defRPr>
            </a:lvl3pPr>
            <a:lvl4pPr lvl="3" algn="ctr" rtl="0">
              <a:spcBef>
                <a:spcPts val="0"/>
              </a:spcBef>
              <a:spcAft>
                <a:spcPts val="0"/>
              </a:spcAft>
              <a:buNone/>
              <a:defRPr sz="4500">
                <a:solidFill>
                  <a:srgbClr val="FFFFFF"/>
                </a:solidFill>
              </a:defRPr>
            </a:lvl4pPr>
            <a:lvl5pPr lvl="4" algn="ctr" rtl="0">
              <a:spcBef>
                <a:spcPts val="0"/>
              </a:spcBef>
              <a:spcAft>
                <a:spcPts val="0"/>
              </a:spcAft>
              <a:buNone/>
              <a:defRPr sz="4500">
                <a:solidFill>
                  <a:srgbClr val="FFFFFF"/>
                </a:solidFill>
              </a:defRPr>
            </a:lvl5pPr>
            <a:lvl6pPr lvl="5" algn="ctr" rtl="0">
              <a:spcBef>
                <a:spcPts val="0"/>
              </a:spcBef>
              <a:spcAft>
                <a:spcPts val="0"/>
              </a:spcAft>
              <a:buNone/>
              <a:defRPr sz="4500">
                <a:solidFill>
                  <a:srgbClr val="FFFFFF"/>
                </a:solidFill>
              </a:defRPr>
            </a:lvl6pPr>
            <a:lvl7pPr lvl="6" algn="ctr" rtl="0">
              <a:spcBef>
                <a:spcPts val="0"/>
              </a:spcBef>
              <a:spcAft>
                <a:spcPts val="0"/>
              </a:spcAft>
              <a:buNone/>
              <a:defRPr sz="4500">
                <a:solidFill>
                  <a:srgbClr val="FFFFFF"/>
                </a:solidFill>
              </a:defRPr>
            </a:lvl7pPr>
            <a:lvl8pPr lvl="7" algn="ctr" rtl="0">
              <a:spcBef>
                <a:spcPts val="0"/>
              </a:spcBef>
              <a:spcAft>
                <a:spcPts val="0"/>
              </a:spcAft>
              <a:buNone/>
              <a:defRPr sz="4500">
                <a:solidFill>
                  <a:srgbClr val="FFFFFF"/>
                </a:solidFill>
              </a:defRPr>
            </a:lvl8pPr>
            <a:lvl9pPr lvl="8" algn="ctr" rtl="0">
              <a:spcBef>
                <a:spcPts val="0"/>
              </a:spcBef>
              <a:spcAft>
                <a:spcPts val="0"/>
              </a:spcAft>
              <a:buNone/>
              <a:defRPr sz="4500">
                <a:solidFill>
                  <a:srgbClr val="FFFFFF"/>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222"/>
        <p:cNvGrpSpPr/>
        <p:nvPr/>
      </p:nvGrpSpPr>
      <p:grpSpPr>
        <a:xfrm>
          <a:off x="0" y="0"/>
          <a:ext cx="0" cy="0"/>
          <a:chOff x="0" y="0"/>
          <a:chExt cx="0" cy="0"/>
        </a:xfrm>
      </p:grpSpPr>
      <p:pic>
        <p:nvPicPr>
          <p:cNvPr id="223" name="Shape 223"/>
          <p:cNvPicPr preferRelativeResize="0"/>
          <p:nvPr/>
        </p:nvPicPr>
        <p:blipFill>
          <a:blip r:embed="rId2">
            <a:alphaModFix/>
          </a:blip>
          <a:stretch>
            <a:fillRect/>
          </a:stretch>
        </p:blipFill>
        <p:spPr>
          <a:xfrm>
            <a:off x="2454263" y="1256762"/>
            <a:ext cx="4235476" cy="2629974"/>
          </a:xfrm>
          <a:prstGeom prst="rect">
            <a:avLst/>
          </a:prstGeom>
          <a:noFill/>
          <a:ln>
            <a:noFill/>
          </a:ln>
        </p:spPr>
      </p:pic>
      <p:pic>
        <p:nvPicPr>
          <p:cNvPr id="224" name="Shape 224" descr="Design-Logo.png"/>
          <p:cNvPicPr preferRelativeResize="0"/>
          <p:nvPr/>
        </p:nvPicPr>
        <p:blipFill>
          <a:blip r:embed="rId3">
            <a:alphaModFix/>
          </a:blip>
          <a:stretch>
            <a:fillRect/>
          </a:stretch>
        </p:blipFill>
        <p:spPr>
          <a:xfrm>
            <a:off x="5068975" y="274607"/>
            <a:ext cx="3957350" cy="4105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227" name="Shape 227"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228" name="Shape 228"/>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229" name="Shape 229"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230"/>
        <p:cNvGrpSpPr/>
        <p:nvPr/>
      </p:nvGrpSpPr>
      <p:grpSpPr>
        <a:xfrm>
          <a:off x="0" y="0"/>
          <a:ext cx="0" cy="0"/>
          <a:chOff x="0" y="0"/>
          <a:chExt cx="0" cy="0"/>
        </a:xfrm>
      </p:grpSpPr>
      <p:pic>
        <p:nvPicPr>
          <p:cNvPr id="231" name="Shape 231"/>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232" name="Shape 232"/>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233" name="Shape 233"/>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234" name="Shape 234"/>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235" name="Shape 235"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41"/>
        <p:cNvGrpSpPr/>
        <p:nvPr/>
      </p:nvGrpSpPr>
      <p:grpSpPr>
        <a:xfrm>
          <a:off x="0" y="0"/>
          <a:ext cx="0" cy="0"/>
          <a:chOff x="0" y="0"/>
          <a:chExt cx="0" cy="0"/>
        </a:xfrm>
      </p:grpSpPr>
      <p:pic>
        <p:nvPicPr>
          <p:cNvPr id="42" name="Shape 42"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43" name="Shape 43"/>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MS Gothic" panose="020B0609070205080204" pitchFamily="49" charset="-128"/>
                <a:ea typeface="MS Gothic" panose="020B0609070205080204" pitchFamily="49" charset="-128"/>
              </a:defRPr>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fld id="{00000000-1234-1234-1234-123412341234}" type="slidenum">
              <a:rPr lang="en" smtClean="0"/>
              <a:pPr/>
              <a:t>‹N°›</a:t>
            </a:fld>
            <a:endParaRPr lang="en" dirty="0"/>
          </a:p>
        </p:txBody>
      </p:sp>
      <p:cxnSp>
        <p:nvCxnSpPr>
          <p:cNvPr id="44" name="Shape 44"/>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45" name="Shape 45"/>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 name="Shape 47"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48" name="Shape 48"/>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236"/>
        <p:cNvGrpSpPr/>
        <p:nvPr/>
      </p:nvGrpSpPr>
      <p:grpSpPr>
        <a:xfrm>
          <a:off x="0" y="0"/>
          <a:ext cx="0" cy="0"/>
          <a:chOff x="0" y="0"/>
          <a:chExt cx="0" cy="0"/>
        </a:xfrm>
      </p:grpSpPr>
      <p:pic>
        <p:nvPicPr>
          <p:cNvPr id="237" name="Shape 237"/>
          <p:cNvPicPr preferRelativeResize="0"/>
          <p:nvPr/>
        </p:nvPicPr>
        <p:blipFill>
          <a:blip r:embed="rId2">
            <a:alphaModFix/>
          </a:blip>
          <a:stretch>
            <a:fillRect/>
          </a:stretch>
        </p:blipFill>
        <p:spPr>
          <a:xfrm>
            <a:off x="1156324" y="1715264"/>
            <a:ext cx="6831352" cy="17129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238"/>
        <p:cNvGrpSpPr/>
        <p:nvPr/>
      </p:nvGrpSpPr>
      <p:grpSpPr>
        <a:xfrm>
          <a:off x="0" y="0"/>
          <a:ext cx="0" cy="0"/>
          <a:chOff x="0" y="0"/>
          <a:chExt cx="0" cy="0"/>
        </a:xfrm>
      </p:grpSpPr>
      <p:pic>
        <p:nvPicPr>
          <p:cNvPr id="239" name="Shape 239"/>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240"/>
        <p:cNvGrpSpPr/>
        <p:nvPr/>
      </p:nvGrpSpPr>
      <p:grpSpPr>
        <a:xfrm>
          <a:off x="0" y="0"/>
          <a:ext cx="0" cy="0"/>
          <a:chOff x="0" y="0"/>
          <a:chExt cx="0" cy="0"/>
        </a:xfrm>
      </p:grpSpPr>
      <p:pic>
        <p:nvPicPr>
          <p:cNvPr id="241" name="Shape 241"/>
          <p:cNvPicPr preferRelativeResize="0"/>
          <p:nvPr/>
        </p:nvPicPr>
        <p:blipFill>
          <a:blip r:embed="rId2">
            <a:alphaModFix/>
          </a:blip>
          <a:stretch>
            <a:fillRect/>
          </a:stretch>
        </p:blipFill>
        <p:spPr>
          <a:xfrm>
            <a:off x="1257770" y="2227950"/>
            <a:ext cx="6628469" cy="6876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242"/>
        <p:cNvGrpSpPr/>
        <p:nvPr/>
      </p:nvGrpSpPr>
      <p:grpSpPr>
        <a:xfrm>
          <a:off x="0" y="0"/>
          <a:ext cx="0" cy="0"/>
          <a:chOff x="0" y="0"/>
          <a:chExt cx="0" cy="0"/>
        </a:xfrm>
      </p:grpSpPr>
      <p:pic>
        <p:nvPicPr>
          <p:cNvPr id="243" name="Shape 243"/>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449663" y="2227950"/>
            <a:ext cx="8244664" cy="6876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246"/>
        <p:cNvGrpSpPr/>
        <p:nvPr/>
      </p:nvGrpSpPr>
      <p:grpSpPr>
        <a:xfrm>
          <a:off x="0" y="0"/>
          <a:ext cx="0" cy="0"/>
          <a:chOff x="0" y="0"/>
          <a:chExt cx="0" cy="0"/>
        </a:xfrm>
      </p:grpSpPr>
      <p:pic>
        <p:nvPicPr>
          <p:cNvPr id="247" name="Shape 247"/>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248"/>
        <p:cNvGrpSpPr/>
        <p:nvPr/>
      </p:nvGrpSpPr>
      <p:grpSpPr>
        <a:xfrm>
          <a:off x="0" y="0"/>
          <a:ext cx="0" cy="0"/>
          <a:chOff x="0" y="0"/>
          <a:chExt cx="0" cy="0"/>
        </a:xfrm>
      </p:grpSpPr>
      <p:pic>
        <p:nvPicPr>
          <p:cNvPr id="249" name="Shape 249"/>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250"/>
        <p:cNvGrpSpPr/>
        <p:nvPr/>
      </p:nvGrpSpPr>
      <p:grpSpPr>
        <a:xfrm>
          <a:off x="0" y="0"/>
          <a:ext cx="0" cy="0"/>
          <a:chOff x="0" y="0"/>
          <a:chExt cx="0" cy="0"/>
        </a:xfrm>
      </p:grpSpPr>
      <p:pic>
        <p:nvPicPr>
          <p:cNvPr id="251" name="Shape 251"/>
          <p:cNvPicPr preferRelativeResize="0"/>
          <p:nvPr/>
        </p:nvPicPr>
        <p:blipFill>
          <a:blip r:embed="rId2">
            <a:alphaModFix/>
          </a:blip>
          <a:stretch>
            <a:fillRect/>
          </a:stretch>
        </p:blipFill>
        <p:spPr>
          <a:xfrm>
            <a:off x="893413" y="2227950"/>
            <a:ext cx="7357173" cy="6876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252"/>
        <p:cNvGrpSpPr/>
        <p:nvPr/>
      </p:nvGrpSpPr>
      <p:grpSpPr>
        <a:xfrm>
          <a:off x="0" y="0"/>
          <a:ext cx="0" cy="0"/>
          <a:chOff x="0" y="0"/>
          <a:chExt cx="0" cy="0"/>
        </a:xfrm>
      </p:grpSpPr>
      <p:pic>
        <p:nvPicPr>
          <p:cNvPr id="253" name="Shape 253"/>
          <p:cNvPicPr preferRelativeResize="0"/>
          <p:nvPr/>
        </p:nvPicPr>
        <p:blipFill>
          <a:blip r:embed="rId2">
            <a:alphaModFix/>
          </a:blip>
          <a:stretch>
            <a:fillRect/>
          </a:stretch>
        </p:blipFill>
        <p:spPr>
          <a:xfrm>
            <a:off x="893400" y="2227950"/>
            <a:ext cx="7357210" cy="6876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254"/>
        <p:cNvGrpSpPr/>
        <p:nvPr/>
      </p:nvGrpSpPr>
      <p:grpSpPr>
        <a:xfrm>
          <a:off x="0" y="0"/>
          <a:ext cx="0" cy="0"/>
          <a:chOff x="0" y="0"/>
          <a:chExt cx="0" cy="0"/>
        </a:xfrm>
      </p:grpSpPr>
      <p:pic>
        <p:nvPicPr>
          <p:cNvPr id="255" name="Shape 255"/>
          <p:cNvPicPr preferRelativeResize="0"/>
          <p:nvPr/>
        </p:nvPicPr>
        <p:blipFill>
          <a:blip r:embed="rId2">
            <a:alphaModFix/>
          </a:blip>
          <a:stretch>
            <a:fillRect/>
          </a:stretch>
        </p:blipFill>
        <p:spPr>
          <a:xfrm>
            <a:off x="893388" y="2227950"/>
            <a:ext cx="7357213" cy="687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49"/>
        <p:cNvGrpSpPr/>
        <p:nvPr/>
      </p:nvGrpSpPr>
      <p:grpSpPr>
        <a:xfrm>
          <a:off x="0" y="0"/>
          <a:ext cx="0" cy="0"/>
          <a:chOff x="0" y="0"/>
          <a:chExt cx="0" cy="0"/>
        </a:xfrm>
      </p:grpSpPr>
      <p:cxnSp>
        <p:nvCxnSpPr>
          <p:cNvPr id="50" name="Shape 50"/>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51" name="Shape 51"/>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atin typeface="MS Gothic" panose="020B0609070205080204" pitchFamily="49" charset="-128"/>
                <a:ea typeface="MS Gothic" panose="020B0609070205080204" pitchFamily="49" charset="-128"/>
              </a:defRPr>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fld id="{00000000-1234-1234-1234-123412341234}" type="slidenum">
              <a:rPr lang="en" smtClean="0"/>
              <a:pPr/>
              <a:t>‹N°›</a:t>
            </a:fld>
            <a:endParaRPr lang="en" dirty="0">
              <a:cs typeface="Verdana"/>
              <a:sym typeface="Verdana"/>
            </a:endParaRPr>
          </a:p>
        </p:txBody>
      </p:sp>
      <p:pic>
        <p:nvPicPr>
          <p:cNvPr id="52" name="Shape 52"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53" name="Shape 53"/>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esign - Integrate - Operate">
  <p:cSld name="TITLE_AND_BODY_1_1_1_1">
    <p:spTree>
      <p:nvGrpSpPr>
        <p:cNvPr id="1" name="Shape 256"/>
        <p:cNvGrpSpPr/>
        <p:nvPr/>
      </p:nvGrpSpPr>
      <p:grpSpPr>
        <a:xfrm>
          <a:off x="0" y="0"/>
          <a:ext cx="0" cy="0"/>
          <a:chOff x="0" y="0"/>
          <a:chExt cx="0" cy="0"/>
        </a:xfrm>
      </p:grpSpPr>
      <p:pic>
        <p:nvPicPr>
          <p:cNvPr id="257" name="Shape 257"/>
          <p:cNvPicPr preferRelativeResize="0"/>
          <p:nvPr/>
        </p:nvPicPr>
        <p:blipFill>
          <a:blip r:embed="rId2">
            <a:alphaModFix/>
          </a:blip>
          <a:stretch>
            <a:fillRect/>
          </a:stretch>
        </p:blipFill>
        <p:spPr>
          <a:xfrm>
            <a:off x="152400" y="2436288"/>
            <a:ext cx="8839205" cy="27091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esign - Integrate - Operate Steps">
  <p:cSld name="TITLE_AND_BODY_1_1_1_1_1">
    <p:spTree>
      <p:nvGrpSpPr>
        <p:cNvPr id="1" name="Shape 258"/>
        <p:cNvGrpSpPr/>
        <p:nvPr/>
      </p:nvGrpSpPr>
      <p:grpSpPr>
        <a:xfrm>
          <a:off x="0" y="0"/>
          <a:ext cx="0" cy="0"/>
          <a:chOff x="0" y="0"/>
          <a:chExt cx="0" cy="0"/>
        </a:xfrm>
      </p:grpSpPr>
      <p:pic>
        <p:nvPicPr>
          <p:cNvPr id="259" name="Shape 259"/>
          <p:cNvPicPr preferRelativeResize="0"/>
          <p:nvPr/>
        </p:nvPicPr>
        <p:blipFill>
          <a:blip r:embed="rId2">
            <a:alphaModFix/>
          </a:blip>
          <a:stretch>
            <a:fillRect/>
          </a:stretch>
        </p:blipFill>
        <p:spPr>
          <a:xfrm>
            <a:off x="1330070" y="969363"/>
            <a:ext cx="5826103" cy="4306115"/>
          </a:xfrm>
          <a:prstGeom prst="rect">
            <a:avLst/>
          </a:prstGeom>
          <a:noFill/>
          <a:ln>
            <a:noFill/>
          </a:ln>
        </p:spPr>
      </p:pic>
      <p:pic>
        <p:nvPicPr>
          <p:cNvPr id="260" name="Shape 260" descr="Lean-Robotics-Logo.png"/>
          <p:cNvPicPr preferRelativeResize="0"/>
          <p:nvPr/>
        </p:nvPicPr>
        <p:blipFill>
          <a:blip r:embed="rId3">
            <a:alphaModFix/>
          </a:blip>
          <a:stretch>
            <a:fillRect/>
          </a:stretch>
        </p:blipFill>
        <p:spPr>
          <a:xfrm>
            <a:off x="394513" y="377650"/>
            <a:ext cx="8354977" cy="4683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Wrist-A">
  <p:cSld name="CUSTOM_1">
    <p:bg>
      <p:bgPr>
        <a:solidFill>
          <a:srgbClr val="000000"/>
        </a:solidFill>
        <a:effectLst/>
      </p:bgPr>
    </p:bg>
    <p:spTree>
      <p:nvGrpSpPr>
        <p:cNvPr id="1" name="Shape 261"/>
        <p:cNvGrpSpPr/>
        <p:nvPr/>
      </p:nvGrpSpPr>
      <p:grpSpPr>
        <a:xfrm>
          <a:off x="0" y="0"/>
          <a:ext cx="0" cy="0"/>
          <a:chOff x="0" y="0"/>
          <a:chExt cx="0" cy="0"/>
        </a:xfrm>
      </p:grpSpPr>
      <p:pic>
        <p:nvPicPr>
          <p:cNvPr id="262" name="Shape 262" descr="Wrist-Camera.jpg"/>
          <p:cNvPicPr preferRelativeResize="0"/>
          <p:nvPr/>
        </p:nvPicPr>
        <p:blipFill>
          <a:blip r:embed="rId2">
            <a:alphaModFix/>
          </a:blip>
          <a:stretch>
            <a:fillRect/>
          </a:stretch>
        </p:blipFill>
        <p:spPr>
          <a:xfrm>
            <a:off x="0" y="881"/>
            <a:ext cx="6858003" cy="5141729"/>
          </a:xfrm>
          <a:prstGeom prst="rect">
            <a:avLst/>
          </a:prstGeom>
          <a:noFill/>
          <a:ln>
            <a:noFill/>
          </a:ln>
        </p:spPr>
      </p:pic>
      <p:pic>
        <p:nvPicPr>
          <p:cNvPr id="263" name="Shape 263"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64" name="Shape 264"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265" name="Shape 265"/>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Wrist-B" type="twoColTx">
  <p:cSld name="TITLE_AND_TWO_COLUMNS">
    <p:bg>
      <p:bgPr>
        <a:solidFill>
          <a:srgbClr val="000000"/>
        </a:solidFill>
        <a:effectLst/>
      </p:bgPr>
    </p:bg>
    <p:spTree>
      <p:nvGrpSpPr>
        <p:cNvPr id="1" name="Shape 266"/>
        <p:cNvGrpSpPr/>
        <p:nvPr/>
      </p:nvGrpSpPr>
      <p:grpSpPr>
        <a:xfrm>
          <a:off x="0" y="0"/>
          <a:ext cx="0" cy="0"/>
          <a:chOff x="0" y="0"/>
          <a:chExt cx="0" cy="0"/>
        </a:xfrm>
      </p:grpSpPr>
      <p:pic>
        <p:nvPicPr>
          <p:cNvPr id="267" name="Shape 267" descr="WRIST_CAMERA v6.jpg"/>
          <p:cNvPicPr preferRelativeResize="0"/>
          <p:nvPr/>
        </p:nvPicPr>
        <p:blipFill>
          <a:blip r:embed="rId2">
            <a:alphaModFix/>
          </a:blip>
          <a:stretch>
            <a:fillRect/>
          </a:stretch>
        </p:blipFill>
        <p:spPr>
          <a:xfrm>
            <a:off x="0" y="0"/>
            <a:ext cx="6856416" cy="5143500"/>
          </a:xfrm>
          <a:prstGeom prst="rect">
            <a:avLst/>
          </a:prstGeom>
          <a:noFill/>
          <a:ln>
            <a:noFill/>
          </a:ln>
        </p:spPr>
      </p:pic>
      <p:sp>
        <p:nvSpPr>
          <p:cNvPr id="268" name="Shape 268"/>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269" name="Shape 269"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70" name="Shape 270"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Gripper2-85-A" type="titleOnly">
  <p:cSld name="TITLE_ONLY">
    <p:bg>
      <p:bgPr>
        <a:solidFill>
          <a:srgbClr val="000000"/>
        </a:solidFill>
        <a:effectLst/>
      </p:bgPr>
    </p:bg>
    <p:spTree>
      <p:nvGrpSpPr>
        <p:cNvPr id="1" name="Shape 271"/>
        <p:cNvGrpSpPr/>
        <p:nvPr/>
      </p:nvGrpSpPr>
      <p:grpSpPr>
        <a:xfrm>
          <a:off x="0" y="0"/>
          <a:ext cx="0" cy="0"/>
          <a:chOff x="0" y="0"/>
          <a:chExt cx="0" cy="0"/>
        </a:xfrm>
      </p:grpSpPr>
      <p:pic>
        <p:nvPicPr>
          <p:cNvPr id="272" name="Shape 272" descr="AGC-UR-KIT-002-opened v14.jpg"/>
          <p:cNvPicPr preferRelativeResize="0"/>
          <p:nvPr/>
        </p:nvPicPr>
        <p:blipFill>
          <a:blip r:embed="rId2">
            <a:alphaModFix/>
          </a:blip>
          <a:stretch>
            <a:fillRect/>
          </a:stretch>
        </p:blipFill>
        <p:spPr>
          <a:xfrm>
            <a:off x="2042122" y="-14869"/>
            <a:ext cx="6896065" cy="5173238"/>
          </a:xfrm>
          <a:prstGeom prst="rect">
            <a:avLst/>
          </a:prstGeom>
          <a:noFill/>
          <a:ln>
            <a:noFill/>
          </a:ln>
        </p:spPr>
      </p:pic>
      <p:sp>
        <p:nvSpPr>
          <p:cNvPr id="273" name="Shape 273"/>
          <p:cNvSpPr txBox="1">
            <a:spLocks noGrp="1"/>
          </p:cNvSpPr>
          <p:nvPr>
            <p:ph type="subTitle" idx="1"/>
          </p:nvPr>
        </p:nvSpPr>
        <p:spPr>
          <a:xfrm>
            <a:off x="542825" y="407138"/>
            <a:ext cx="2874600" cy="349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274" name="Shape 27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75" name="Shape 27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Gripper2-85-B">
  <p:cSld name="ONE_COLUMN_TEXT">
    <p:bg>
      <p:bgPr>
        <a:solidFill>
          <a:schemeClr val="dk1"/>
        </a:solidFill>
        <a:effectLst/>
      </p:bgPr>
    </p:bg>
    <p:spTree>
      <p:nvGrpSpPr>
        <p:cNvPr id="1" name="Shape 276"/>
        <p:cNvGrpSpPr/>
        <p:nvPr/>
      </p:nvGrpSpPr>
      <p:grpSpPr>
        <a:xfrm>
          <a:off x="0" y="0"/>
          <a:ext cx="0" cy="0"/>
          <a:chOff x="0" y="0"/>
          <a:chExt cx="0" cy="0"/>
        </a:xfrm>
      </p:grpSpPr>
      <p:pic>
        <p:nvPicPr>
          <p:cNvPr id="277" name="Shape 277" descr="AGC-UR-KIT-002-opened v15.jpg"/>
          <p:cNvPicPr preferRelativeResize="0"/>
          <p:nvPr/>
        </p:nvPicPr>
        <p:blipFill>
          <a:blip r:embed="rId2">
            <a:alphaModFix/>
          </a:blip>
          <a:stretch>
            <a:fillRect/>
          </a:stretch>
        </p:blipFill>
        <p:spPr>
          <a:xfrm>
            <a:off x="0" y="-600"/>
            <a:ext cx="6858000" cy="5144688"/>
          </a:xfrm>
          <a:prstGeom prst="rect">
            <a:avLst/>
          </a:prstGeom>
          <a:noFill/>
          <a:ln>
            <a:noFill/>
          </a:ln>
        </p:spPr>
      </p:pic>
      <p:pic>
        <p:nvPicPr>
          <p:cNvPr id="278" name="Shape 278"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79" name="Shape 279"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280" name="Shape 280"/>
          <p:cNvSpPr txBox="1">
            <a:spLocks noGrp="1"/>
          </p:cNvSpPr>
          <p:nvPr>
            <p:ph type="subTitle" idx="1"/>
          </p:nvPr>
        </p:nvSpPr>
        <p:spPr>
          <a:xfrm>
            <a:off x="365350" y="42769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T150-A">
  <p:cSld name="MAIN_POINT">
    <p:bg>
      <p:bgPr>
        <a:solidFill>
          <a:srgbClr val="000000"/>
        </a:solidFill>
        <a:effectLst/>
      </p:bgPr>
    </p:bg>
    <p:spTree>
      <p:nvGrpSpPr>
        <p:cNvPr id="1" name="Shape 281"/>
        <p:cNvGrpSpPr/>
        <p:nvPr/>
      </p:nvGrpSpPr>
      <p:grpSpPr>
        <a:xfrm>
          <a:off x="0" y="0"/>
          <a:ext cx="0" cy="0"/>
          <a:chOff x="0" y="0"/>
          <a:chExt cx="0" cy="0"/>
        </a:xfrm>
      </p:grpSpPr>
      <p:pic>
        <p:nvPicPr>
          <p:cNvPr id="282" name="Shape 282" descr="ROBOTIQ_SENSOR_FT-150-2014-11-20 v7.jpg"/>
          <p:cNvPicPr preferRelativeResize="0"/>
          <p:nvPr/>
        </p:nvPicPr>
        <p:blipFill>
          <a:blip r:embed="rId2">
            <a:alphaModFix/>
          </a:blip>
          <a:stretch>
            <a:fillRect/>
          </a:stretch>
        </p:blipFill>
        <p:spPr>
          <a:xfrm>
            <a:off x="1563225" y="0"/>
            <a:ext cx="6856416" cy="5143500"/>
          </a:xfrm>
          <a:prstGeom prst="rect">
            <a:avLst/>
          </a:prstGeom>
          <a:noFill/>
          <a:ln>
            <a:noFill/>
          </a:ln>
        </p:spPr>
      </p:pic>
      <p:sp>
        <p:nvSpPr>
          <p:cNvPr id="283" name="Shape 283"/>
          <p:cNvSpPr txBox="1">
            <a:spLocks noGrp="1"/>
          </p:cNvSpPr>
          <p:nvPr>
            <p:ph type="subTitle" idx="1"/>
          </p:nvPr>
        </p:nvSpPr>
        <p:spPr>
          <a:xfrm>
            <a:off x="519900" y="441525"/>
            <a:ext cx="2928300" cy="630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pic>
        <p:nvPicPr>
          <p:cNvPr id="284" name="Shape 28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85" name="Shape 28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T150-B">
  <p:cSld name="SECTION_TITLE_AND_DESCRIPTION">
    <p:bg>
      <p:bgPr>
        <a:solidFill>
          <a:srgbClr val="000000"/>
        </a:solidFill>
        <a:effectLst/>
      </p:bgPr>
    </p:bg>
    <p:spTree>
      <p:nvGrpSpPr>
        <p:cNvPr id="1" name="Shape 286"/>
        <p:cNvGrpSpPr/>
        <p:nvPr/>
      </p:nvGrpSpPr>
      <p:grpSpPr>
        <a:xfrm>
          <a:off x="0" y="0"/>
          <a:ext cx="0" cy="0"/>
          <a:chOff x="0" y="0"/>
          <a:chExt cx="0" cy="0"/>
        </a:xfrm>
      </p:grpSpPr>
      <p:pic>
        <p:nvPicPr>
          <p:cNvPr id="287" name="Shape 287" descr="ROBOTIQ_SENSOR_FT-150-2014-11-20 v8.jpg"/>
          <p:cNvPicPr preferRelativeResize="0"/>
          <p:nvPr/>
        </p:nvPicPr>
        <p:blipFill>
          <a:blip r:embed="rId2">
            <a:alphaModFix/>
          </a:blip>
          <a:stretch>
            <a:fillRect/>
          </a:stretch>
        </p:blipFill>
        <p:spPr>
          <a:xfrm>
            <a:off x="-276300" y="-466450"/>
            <a:ext cx="6856416" cy="5143500"/>
          </a:xfrm>
          <a:prstGeom prst="rect">
            <a:avLst/>
          </a:prstGeom>
          <a:noFill/>
          <a:ln>
            <a:noFill/>
          </a:ln>
        </p:spPr>
      </p:pic>
      <p:pic>
        <p:nvPicPr>
          <p:cNvPr id="288" name="Shape 288"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89" name="Shape 289"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290" name="Shape 290"/>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Gripper2-140-A">
  <p:cSld name="CAPTION_ONLY">
    <p:bg>
      <p:bgPr>
        <a:solidFill>
          <a:srgbClr val="000000"/>
        </a:solidFill>
        <a:effectLst/>
      </p:bgPr>
    </p:bg>
    <p:spTree>
      <p:nvGrpSpPr>
        <p:cNvPr id="1" name="Shape 291"/>
        <p:cNvGrpSpPr/>
        <p:nvPr/>
      </p:nvGrpSpPr>
      <p:grpSpPr>
        <a:xfrm>
          <a:off x="0" y="0"/>
          <a:ext cx="0" cy="0"/>
          <a:chOff x="0" y="0"/>
          <a:chExt cx="0" cy="0"/>
        </a:xfrm>
      </p:grpSpPr>
      <p:sp>
        <p:nvSpPr>
          <p:cNvPr id="292" name="Shape 2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spcBef>
                <a:spcPts val="0"/>
              </a:spcBef>
              <a:spcAft>
                <a:spcPts val="0"/>
              </a:spcAft>
              <a:buNone/>
            </a:pPr>
            <a:fld id="{00000000-1234-1234-1234-123412341234}" type="slidenum">
              <a:rPr lang="en"/>
              <a:t>‹N°›</a:t>
            </a:fld>
            <a:endParaRPr/>
          </a:p>
        </p:txBody>
      </p:sp>
      <p:pic>
        <p:nvPicPr>
          <p:cNvPr id="293" name="Shape 293" descr="2-Finger 140 Adaptive Gripper v7.jpg"/>
          <p:cNvPicPr preferRelativeResize="0"/>
          <p:nvPr/>
        </p:nvPicPr>
        <p:blipFill>
          <a:blip r:embed="rId2">
            <a:alphaModFix/>
          </a:blip>
          <a:stretch>
            <a:fillRect/>
          </a:stretch>
        </p:blipFill>
        <p:spPr>
          <a:xfrm>
            <a:off x="-107150" y="378200"/>
            <a:ext cx="6858000" cy="5144688"/>
          </a:xfrm>
          <a:prstGeom prst="rect">
            <a:avLst/>
          </a:prstGeom>
          <a:noFill/>
          <a:ln>
            <a:noFill/>
          </a:ln>
        </p:spPr>
      </p:pic>
      <p:pic>
        <p:nvPicPr>
          <p:cNvPr id="294" name="Shape 294"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295" name="Shape 295"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296" name="Shape 296"/>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Gripper2-140-B">
  <p:cSld name="BIG_NUMBER">
    <p:bg>
      <p:bgPr>
        <a:solidFill>
          <a:srgbClr val="000000"/>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spcBef>
                <a:spcPts val="0"/>
              </a:spcBef>
              <a:spcAft>
                <a:spcPts val="0"/>
              </a:spcAft>
              <a:buNone/>
            </a:pPr>
            <a:fld id="{00000000-1234-1234-1234-123412341234}" type="slidenum">
              <a:rPr lang="en"/>
              <a:t>‹N°›</a:t>
            </a:fld>
            <a:endParaRPr/>
          </a:p>
        </p:txBody>
      </p:sp>
      <p:pic>
        <p:nvPicPr>
          <p:cNvPr id="299" name="Shape 299" descr="2-Finger 140 Adaptive Gripper v6.jpg"/>
          <p:cNvPicPr preferRelativeResize="0"/>
          <p:nvPr/>
        </p:nvPicPr>
        <p:blipFill>
          <a:blip r:embed="rId2">
            <a:alphaModFix/>
          </a:blip>
          <a:stretch>
            <a:fillRect/>
          </a:stretch>
        </p:blipFill>
        <p:spPr>
          <a:xfrm>
            <a:off x="-945500" y="-31525"/>
            <a:ext cx="6858000" cy="5144677"/>
          </a:xfrm>
          <a:prstGeom prst="rect">
            <a:avLst/>
          </a:prstGeom>
          <a:noFill/>
          <a:ln>
            <a:noFill/>
          </a:ln>
        </p:spPr>
      </p:pic>
      <p:pic>
        <p:nvPicPr>
          <p:cNvPr id="300" name="Shape 300"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301" name="Shape 301"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302" name="Shape 302"/>
          <p:cNvSpPr txBox="1">
            <a:spLocks noGrp="1"/>
          </p:cNvSpPr>
          <p:nvPr>
            <p:ph type="subTitle" idx="1"/>
          </p:nvPr>
        </p:nvSpPr>
        <p:spPr>
          <a:xfrm>
            <a:off x="373525" y="421021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latin typeface="Verdana"/>
                <a:ea typeface="Verdana"/>
                <a:cs typeface="Verdana"/>
                <a:sym typeface="Verdana"/>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54"/>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T150-C" type="blank">
  <p:cSld name="BLANK">
    <p:bg>
      <p:bgPr>
        <a:solidFill>
          <a:srgbClr val="000000"/>
        </a:solidFill>
        <a:effectLst/>
      </p:bgPr>
    </p:bg>
    <p:spTree>
      <p:nvGrpSpPr>
        <p:cNvPr id="1" name="Shape 303"/>
        <p:cNvGrpSpPr/>
        <p:nvPr/>
      </p:nvGrpSpPr>
      <p:grpSpPr>
        <a:xfrm>
          <a:off x="0" y="0"/>
          <a:ext cx="0" cy="0"/>
          <a:chOff x="0" y="0"/>
          <a:chExt cx="0" cy="0"/>
        </a:xfrm>
      </p:grpSpPr>
      <p:pic>
        <p:nvPicPr>
          <p:cNvPr id="304" name="Shape 304" descr="FT150.jpg"/>
          <p:cNvPicPr preferRelativeResize="0"/>
          <p:nvPr/>
        </p:nvPicPr>
        <p:blipFill>
          <a:blip r:embed="rId2">
            <a:alphaModFix/>
          </a:blip>
          <a:stretch>
            <a:fillRect/>
          </a:stretch>
        </p:blipFill>
        <p:spPr>
          <a:xfrm>
            <a:off x="-624062" y="-9"/>
            <a:ext cx="6935832" cy="5203170"/>
          </a:xfrm>
          <a:prstGeom prst="rect">
            <a:avLst/>
          </a:prstGeom>
          <a:noFill/>
          <a:ln>
            <a:noFill/>
          </a:ln>
        </p:spPr>
      </p:pic>
      <p:pic>
        <p:nvPicPr>
          <p:cNvPr id="305" name="Shape 305" descr="Integrate-Logo.png"/>
          <p:cNvPicPr preferRelativeResize="0"/>
          <p:nvPr/>
        </p:nvPicPr>
        <p:blipFill>
          <a:blip r:embed="rId3">
            <a:alphaModFix/>
          </a:blip>
          <a:stretch>
            <a:fillRect/>
          </a:stretch>
        </p:blipFill>
        <p:spPr>
          <a:xfrm>
            <a:off x="4170448" y="126300"/>
            <a:ext cx="4922276" cy="410525"/>
          </a:xfrm>
          <a:prstGeom prst="rect">
            <a:avLst/>
          </a:prstGeom>
          <a:noFill/>
          <a:ln>
            <a:noFill/>
          </a:ln>
        </p:spPr>
      </p:pic>
      <p:pic>
        <p:nvPicPr>
          <p:cNvPr id="306" name="Shape 306" descr="Operate-Logo.png"/>
          <p:cNvPicPr preferRelativeResize="0"/>
          <p:nvPr/>
        </p:nvPicPr>
        <p:blipFill>
          <a:blip r:embed="rId4">
            <a:alphaModFix/>
          </a:blip>
          <a:stretch>
            <a:fillRect/>
          </a:stretch>
        </p:blipFill>
        <p:spPr>
          <a:xfrm>
            <a:off x="4648225" y="614950"/>
            <a:ext cx="4392593" cy="410525"/>
          </a:xfrm>
          <a:prstGeom prst="rect">
            <a:avLst/>
          </a:prstGeom>
          <a:noFill/>
          <a:ln>
            <a:noFill/>
          </a:ln>
        </p:spPr>
      </p:pic>
      <p:sp>
        <p:nvSpPr>
          <p:cNvPr id="307" name="Shape 307"/>
          <p:cNvSpPr txBox="1">
            <a:spLocks noGrp="1"/>
          </p:cNvSpPr>
          <p:nvPr>
            <p:ph type="subTitle" idx="1"/>
          </p:nvPr>
        </p:nvSpPr>
        <p:spPr>
          <a:xfrm>
            <a:off x="6171200" y="4268769"/>
            <a:ext cx="2721900" cy="453000"/>
          </a:xfrm>
          <a:prstGeom prst="rect">
            <a:avLst/>
          </a:prstGeom>
          <a:noFill/>
          <a:ln>
            <a:noFill/>
          </a:ln>
        </p:spPr>
        <p:txBody>
          <a:bodyPr spcFirstLastPara="1" wrap="square" lIns="91425" tIns="91425" rIns="91425" bIns="91425" anchor="ctr" anchorCtr="0"/>
          <a:lstStyle>
            <a:lvl1pPr lvl="0" algn="r" rtl="0">
              <a:spcBef>
                <a:spcPts val="0"/>
              </a:spcBef>
              <a:spcAft>
                <a:spcPts val="0"/>
              </a:spcAft>
              <a:buNone/>
              <a:defRPr sz="1800" b="1">
                <a:solidFill>
                  <a:srgbClr val="CCCCCC"/>
                </a:solidFill>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ast-Page-A">
  <p:cSld name="CUSTOM_2">
    <p:spTree>
      <p:nvGrpSpPr>
        <p:cNvPr id="1" name="Shape 308"/>
        <p:cNvGrpSpPr/>
        <p:nvPr/>
      </p:nvGrpSpPr>
      <p:grpSpPr>
        <a:xfrm>
          <a:off x="0" y="0"/>
          <a:ext cx="0" cy="0"/>
          <a:chOff x="0" y="0"/>
          <a:chExt cx="0" cy="0"/>
        </a:xfrm>
      </p:grpSpPr>
      <p:pic>
        <p:nvPicPr>
          <p:cNvPr id="309" name="Shape 309"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310" name="Shape 310" descr="Robotiq-logo-letter.jpg"/>
          <p:cNvPicPr preferRelativeResize="0"/>
          <p:nvPr/>
        </p:nvPicPr>
        <p:blipFill>
          <a:blip r:embed="rId3">
            <a:alphaModFix/>
          </a:blip>
          <a:stretch>
            <a:fillRect/>
          </a:stretch>
        </p:blipFill>
        <p:spPr>
          <a:xfrm>
            <a:off x="2437500" y="2228550"/>
            <a:ext cx="3079966" cy="758925"/>
          </a:xfrm>
          <a:prstGeom prst="rect">
            <a:avLst/>
          </a:prstGeom>
          <a:noFill/>
          <a:ln>
            <a:noFill/>
          </a:ln>
        </p:spPr>
      </p:pic>
      <p:sp>
        <p:nvSpPr>
          <p:cNvPr id="311" name="Shape 311"/>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sp>
        <p:nvSpPr>
          <p:cNvPr id="312" name="Shape 312"/>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400" b="1">
                <a:latin typeface="Verdana"/>
                <a:sym typeface="Verdana"/>
              </a:rPr>
              <a:t>robotiq.com</a:t>
            </a:r>
            <a:endParaRPr lang="ja-JP" sz="2400" b="1">
              <a:latin typeface="Verdana"/>
              <a:ea typeface="Verdana"/>
              <a:cs typeface="Verdana"/>
              <a:sym typeface="Verdana"/>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ast-Page-B">
  <p:cSld name="CUSTOM_4">
    <p:spTree>
      <p:nvGrpSpPr>
        <p:cNvPr id="1" name="Shape 314"/>
        <p:cNvGrpSpPr/>
        <p:nvPr/>
      </p:nvGrpSpPr>
      <p:grpSpPr>
        <a:xfrm>
          <a:off x="0" y="0"/>
          <a:ext cx="0" cy="0"/>
          <a:chOff x="0" y="0"/>
          <a:chExt cx="0" cy="0"/>
        </a:xfrm>
      </p:grpSpPr>
      <p:pic>
        <p:nvPicPr>
          <p:cNvPr id="315" name="Shape 315" descr="Portion-gripper-2.jpg"/>
          <p:cNvPicPr preferRelativeResize="0"/>
          <p:nvPr/>
        </p:nvPicPr>
        <p:blipFill>
          <a:blip r:embed="rId2">
            <a:alphaModFix/>
          </a:blip>
          <a:stretch>
            <a:fillRect/>
          </a:stretch>
        </p:blipFill>
        <p:spPr>
          <a:xfrm>
            <a:off x="-25" y="1072"/>
            <a:ext cx="6857999" cy="5142429"/>
          </a:xfrm>
          <a:prstGeom prst="rect">
            <a:avLst/>
          </a:prstGeom>
          <a:noFill/>
          <a:ln>
            <a:noFill/>
          </a:ln>
        </p:spPr>
      </p:pic>
      <p:pic>
        <p:nvPicPr>
          <p:cNvPr id="316" name="Shape 316" descr="Robotiq-logo-letter.jpg"/>
          <p:cNvPicPr preferRelativeResize="0"/>
          <p:nvPr/>
        </p:nvPicPr>
        <p:blipFill>
          <a:blip r:embed="rId3">
            <a:alphaModFix/>
          </a:blip>
          <a:stretch>
            <a:fillRect/>
          </a:stretch>
        </p:blipFill>
        <p:spPr>
          <a:xfrm>
            <a:off x="3236726" y="1183787"/>
            <a:ext cx="2551559" cy="628725"/>
          </a:xfrm>
          <a:prstGeom prst="rect">
            <a:avLst/>
          </a:prstGeom>
          <a:noFill/>
          <a:ln>
            <a:noFill/>
          </a:ln>
        </p:spPr>
      </p:pic>
      <p:sp>
        <p:nvSpPr>
          <p:cNvPr id="317" name="Shape 317"/>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sz="1400"/>
              <a:t>i</a:t>
            </a:r>
          </a:p>
        </p:txBody>
      </p:sp>
      <p:sp>
        <p:nvSpPr>
          <p:cNvPr id="318" name="Shape 318"/>
          <p:cNvSpPr/>
          <p:nvPr/>
        </p:nvSpPr>
        <p:spPr>
          <a:xfrm rot="10800000">
            <a:off x="70411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txBox="1"/>
          <p:nvPr/>
        </p:nvSpPr>
        <p:spPr>
          <a:xfrm>
            <a:off x="7565168" y="4521300"/>
            <a:ext cx="1518000" cy="35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400" b="1">
                <a:latin typeface="Verdana"/>
                <a:sym typeface="Verdana"/>
              </a:rPr>
              <a:t>robotiq.com</a:t>
            </a:r>
            <a:endParaRPr lang="ja-JP" sz="2400" b="1">
              <a:latin typeface="Verdana"/>
              <a:ea typeface="Verdana"/>
              <a:cs typeface="Verdana"/>
              <a:sym typeface="Verdana"/>
            </a:endParaRPr>
          </a:p>
        </p:txBody>
      </p:sp>
      <p:pic>
        <p:nvPicPr>
          <p:cNvPr id="320" name="Shape 320"/>
          <p:cNvPicPr preferRelativeResize="0"/>
          <p:nvPr/>
        </p:nvPicPr>
        <p:blipFill>
          <a:blip r:embed="rId4">
            <a:alphaModFix/>
          </a:blip>
          <a:stretch>
            <a:fillRect/>
          </a:stretch>
        </p:blipFill>
        <p:spPr>
          <a:xfrm>
            <a:off x="3355725" y="2146700"/>
            <a:ext cx="2551549" cy="780717"/>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esign - Integrate - Operate Steps 1">
  <p:cSld name="Design - Integrate - Operate Steps">
    <p:spTree>
      <p:nvGrpSpPr>
        <p:cNvPr id="1" name="Shape 321"/>
        <p:cNvGrpSpPr/>
        <p:nvPr/>
      </p:nvGrpSpPr>
      <p:grpSpPr>
        <a:xfrm>
          <a:off x="0" y="0"/>
          <a:ext cx="0" cy="0"/>
          <a:chOff x="0" y="0"/>
          <a:chExt cx="0" cy="0"/>
        </a:xfrm>
      </p:grpSpPr>
      <p:pic>
        <p:nvPicPr>
          <p:cNvPr id="322" name="Shape 322"/>
          <p:cNvPicPr preferRelativeResize="0"/>
          <p:nvPr/>
        </p:nvPicPr>
        <p:blipFill rotWithShape="1">
          <a:blip r:embed="rId2">
            <a:alphaModFix/>
          </a:blip>
          <a:srcRect/>
          <a:stretch/>
        </p:blipFill>
        <p:spPr>
          <a:xfrm>
            <a:off x="1330070" y="969362"/>
            <a:ext cx="5826300" cy="4305900"/>
          </a:xfrm>
          <a:prstGeom prst="rect">
            <a:avLst/>
          </a:prstGeom>
          <a:noFill/>
          <a:ln>
            <a:noFill/>
          </a:ln>
        </p:spPr>
      </p:pic>
      <p:pic>
        <p:nvPicPr>
          <p:cNvPr id="323" name="Shape 323" descr="Lean-Robotics-Logo.png"/>
          <p:cNvPicPr preferRelativeResize="0"/>
          <p:nvPr/>
        </p:nvPicPr>
        <p:blipFill rotWithShape="1">
          <a:blip r:embed="rId3">
            <a:alphaModFix/>
          </a:blip>
          <a:srcRect/>
          <a:stretch/>
        </p:blipFill>
        <p:spPr>
          <a:xfrm>
            <a:off x="394512" y="377650"/>
            <a:ext cx="8355000" cy="4686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perate Blue 1">
  <p:cSld name="Operate Blue">
    <p:bg>
      <p:bgPr>
        <a:solidFill>
          <a:srgbClr val="00A9E9"/>
        </a:solidFill>
        <a:effectLst/>
      </p:bgPr>
    </p:bg>
    <p:spTree>
      <p:nvGrpSpPr>
        <p:cNvPr id="1" name="Shape 324"/>
        <p:cNvGrpSpPr/>
        <p:nvPr/>
      </p:nvGrpSpPr>
      <p:grpSpPr>
        <a:xfrm>
          <a:off x="0" y="0"/>
          <a:ext cx="0" cy="0"/>
          <a:chOff x="0" y="0"/>
          <a:chExt cx="0" cy="0"/>
        </a:xfrm>
      </p:grpSpPr>
      <p:pic>
        <p:nvPicPr>
          <p:cNvPr id="325" name="Shape 325"/>
          <p:cNvPicPr preferRelativeResize="0"/>
          <p:nvPr/>
        </p:nvPicPr>
        <p:blipFill rotWithShape="1">
          <a:blip r:embed="rId2">
            <a:alphaModFix/>
          </a:blip>
          <a:srcRect/>
          <a:stretch/>
        </p:blipFill>
        <p:spPr>
          <a:xfrm>
            <a:off x="893400" y="2227949"/>
            <a:ext cx="7357200" cy="6876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688830" y="273843"/>
            <a:ext cx="8208900" cy="5475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19A1DB"/>
              </a:buClr>
              <a:buSzPts val="1100"/>
              <a:buNone/>
              <a:defRPr sz="2700" b="1" i="0" u="none" strike="noStrike" cap="none">
                <a:solidFill>
                  <a:srgbClr val="19A1DB"/>
                </a:solidFill>
              </a:defRPr>
            </a:lvl1pPr>
            <a:lvl2pPr lvl="1" indent="0" rtl="0">
              <a:spcBef>
                <a:spcPts val="0"/>
              </a:spcBef>
              <a:spcAft>
                <a:spcPts val="0"/>
              </a:spcAft>
              <a:buClr>
                <a:srgbClr val="19A1DB"/>
              </a:buClr>
              <a:buSzPts val="1100"/>
              <a:buNone/>
              <a:defRPr sz="1400">
                <a:solidFill>
                  <a:srgbClr val="19A1DB"/>
                </a:solidFill>
              </a:defRPr>
            </a:lvl2pPr>
            <a:lvl3pPr lvl="2" indent="0" rtl="0">
              <a:spcBef>
                <a:spcPts val="0"/>
              </a:spcBef>
              <a:spcAft>
                <a:spcPts val="0"/>
              </a:spcAft>
              <a:buClr>
                <a:srgbClr val="19A1DB"/>
              </a:buClr>
              <a:buSzPts val="1100"/>
              <a:buNone/>
              <a:defRPr sz="1400">
                <a:solidFill>
                  <a:srgbClr val="19A1DB"/>
                </a:solidFill>
              </a:defRPr>
            </a:lvl3pPr>
            <a:lvl4pPr lvl="3" indent="0" rtl="0">
              <a:spcBef>
                <a:spcPts val="0"/>
              </a:spcBef>
              <a:spcAft>
                <a:spcPts val="0"/>
              </a:spcAft>
              <a:buClr>
                <a:srgbClr val="19A1DB"/>
              </a:buClr>
              <a:buSzPts val="1100"/>
              <a:buNone/>
              <a:defRPr sz="1400">
                <a:solidFill>
                  <a:srgbClr val="19A1DB"/>
                </a:solidFill>
              </a:defRPr>
            </a:lvl4pPr>
            <a:lvl5pPr lvl="4" indent="0" rtl="0">
              <a:spcBef>
                <a:spcPts val="0"/>
              </a:spcBef>
              <a:spcAft>
                <a:spcPts val="0"/>
              </a:spcAft>
              <a:buClr>
                <a:srgbClr val="19A1DB"/>
              </a:buClr>
              <a:buSzPts val="1100"/>
              <a:buNone/>
              <a:defRPr sz="1400">
                <a:solidFill>
                  <a:srgbClr val="19A1DB"/>
                </a:solidFill>
              </a:defRPr>
            </a:lvl5pPr>
            <a:lvl6pPr lvl="5" indent="0" rtl="0">
              <a:spcBef>
                <a:spcPts val="0"/>
              </a:spcBef>
              <a:spcAft>
                <a:spcPts val="0"/>
              </a:spcAft>
              <a:buClr>
                <a:srgbClr val="19A1DB"/>
              </a:buClr>
              <a:buSzPts val="1100"/>
              <a:buNone/>
              <a:defRPr sz="1400">
                <a:solidFill>
                  <a:srgbClr val="19A1DB"/>
                </a:solidFill>
              </a:defRPr>
            </a:lvl6pPr>
            <a:lvl7pPr lvl="6" indent="0" rtl="0">
              <a:spcBef>
                <a:spcPts val="0"/>
              </a:spcBef>
              <a:spcAft>
                <a:spcPts val="0"/>
              </a:spcAft>
              <a:buClr>
                <a:srgbClr val="19A1DB"/>
              </a:buClr>
              <a:buSzPts val="1100"/>
              <a:buNone/>
              <a:defRPr sz="1400">
                <a:solidFill>
                  <a:srgbClr val="19A1DB"/>
                </a:solidFill>
              </a:defRPr>
            </a:lvl7pPr>
            <a:lvl8pPr lvl="7" indent="0" rtl="0">
              <a:spcBef>
                <a:spcPts val="0"/>
              </a:spcBef>
              <a:spcAft>
                <a:spcPts val="0"/>
              </a:spcAft>
              <a:buClr>
                <a:srgbClr val="19A1DB"/>
              </a:buClr>
              <a:buSzPts val="1100"/>
              <a:buNone/>
              <a:defRPr sz="1400">
                <a:solidFill>
                  <a:srgbClr val="19A1DB"/>
                </a:solidFill>
              </a:defRPr>
            </a:lvl8pPr>
            <a:lvl9pPr lvl="8" indent="0" rtl="0">
              <a:spcBef>
                <a:spcPts val="0"/>
              </a:spcBef>
              <a:spcAft>
                <a:spcPts val="0"/>
              </a:spcAft>
              <a:buClr>
                <a:srgbClr val="19A1DB"/>
              </a:buClr>
              <a:buSzPts val="1100"/>
              <a:buNone/>
              <a:defRPr sz="1400">
                <a:solidFill>
                  <a:srgbClr val="19A1DB"/>
                </a:solidFill>
              </a:defRPr>
            </a:lvl9pPr>
          </a:lstStyle>
          <a:p>
            <a:endParaRPr/>
          </a:p>
        </p:txBody>
      </p:sp>
      <p:sp>
        <p:nvSpPr>
          <p:cNvPr id="328" name="Shape 328"/>
          <p:cNvSpPr txBox="1">
            <a:spLocks noGrp="1"/>
          </p:cNvSpPr>
          <p:nvPr>
            <p:ph type="body" idx="1"/>
          </p:nvPr>
        </p:nvSpPr>
        <p:spPr>
          <a:xfrm>
            <a:off x="688838" y="1052625"/>
            <a:ext cx="8176800" cy="36930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rtl="0">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rtl="0">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rtl="0">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rtl="0">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rtl="0">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rtl="0">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rtl="0">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329" name="Shape 3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pic>
        <p:nvPicPr>
          <p:cNvPr id="330" name="Shape 330" descr="Bande-gradient.png"/>
          <p:cNvPicPr preferRelativeResize="0"/>
          <p:nvPr/>
        </p:nvPicPr>
        <p:blipFill rotWithShape="1">
          <a:blip r:embed="rId2">
            <a:alphaModFix/>
          </a:blip>
          <a:srcRect/>
          <a:stretch/>
        </p:blipFill>
        <p:spPr>
          <a:xfrm rot="5400000" flipH="1">
            <a:off x="171525" y="174578"/>
            <a:ext cx="371400" cy="714300"/>
          </a:xfrm>
          <a:prstGeom prst="rect">
            <a:avLst/>
          </a:prstGeom>
          <a:noFill/>
          <a:ln>
            <a:noFill/>
          </a:ln>
        </p:spPr>
      </p:pic>
      <p:cxnSp>
        <p:nvCxnSpPr>
          <p:cNvPr id="331" name="Shape 331"/>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332" name="Shape 332"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333" name="Shape 333"/>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664001" y="273844"/>
            <a:ext cx="7886700" cy="53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rgbClr val="00A9E9"/>
              </a:buClr>
              <a:buSzPts val="1100"/>
              <a:buNone/>
              <a:defRPr sz="2700" b="1" i="0" u="none" strike="noStrike" cap="none">
                <a:solidFill>
                  <a:srgbClr val="00A9E9"/>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36" name="Shape 3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pic>
        <p:nvPicPr>
          <p:cNvPr id="337" name="Shape 337" descr="Bande-gradient.png"/>
          <p:cNvPicPr preferRelativeResize="0"/>
          <p:nvPr/>
        </p:nvPicPr>
        <p:blipFill rotWithShape="1">
          <a:blip r:embed="rId2">
            <a:alphaModFix/>
          </a:blip>
          <a:srcRect/>
          <a:stretch/>
        </p:blipFill>
        <p:spPr>
          <a:xfrm rot="5400000" flipH="1">
            <a:off x="171525" y="158631"/>
            <a:ext cx="371400" cy="714300"/>
          </a:xfrm>
          <a:prstGeom prst="rect">
            <a:avLst/>
          </a:prstGeom>
          <a:noFill/>
          <a:ln>
            <a:noFill/>
          </a:ln>
        </p:spPr>
      </p:pic>
      <p:cxnSp>
        <p:nvCxnSpPr>
          <p:cNvPr id="338" name="Shape 338"/>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339" name="Shape 339"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340" name="Shape 340"/>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nsights 1">
  <p:cSld name="Insights">
    <p:spTree>
      <p:nvGrpSpPr>
        <p:cNvPr id="1" name="Shape 341"/>
        <p:cNvGrpSpPr/>
        <p:nvPr/>
      </p:nvGrpSpPr>
      <p:grpSpPr>
        <a:xfrm>
          <a:off x="0" y="0"/>
          <a:ext cx="0" cy="0"/>
          <a:chOff x="0" y="0"/>
          <a:chExt cx="0" cy="0"/>
        </a:xfrm>
      </p:grpSpPr>
      <p:pic>
        <p:nvPicPr>
          <p:cNvPr id="342" name="Shape 342"/>
          <p:cNvPicPr preferRelativeResize="0"/>
          <p:nvPr/>
        </p:nvPicPr>
        <p:blipFill rotWithShape="1">
          <a:blip r:embed="rId2">
            <a:alphaModFix/>
          </a:blip>
          <a:srcRect/>
          <a:stretch/>
        </p:blipFill>
        <p:spPr>
          <a:xfrm>
            <a:off x="-332475" y="218226"/>
            <a:ext cx="2881500" cy="642600"/>
          </a:xfrm>
          <a:prstGeom prst="rect">
            <a:avLst/>
          </a:prstGeom>
          <a:noFill/>
          <a:ln>
            <a:noFill/>
          </a:ln>
        </p:spPr>
      </p:pic>
      <p:pic>
        <p:nvPicPr>
          <p:cNvPr id="343" name="Shape 343"/>
          <p:cNvPicPr preferRelativeResize="0"/>
          <p:nvPr/>
        </p:nvPicPr>
        <p:blipFill rotWithShape="1">
          <a:blip r:embed="rId3">
            <a:alphaModFix/>
          </a:blip>
          <a:srcRect/>
          <a:stretch/>
        </p:blipFill>
        <p:spPr>
          <a:xfrm>
            <a:off x="5634975" y="1941988"/>
            <a:ext cx="1881000" cy="2055000"/>
          </a:xfrm>
          <a:prstGeom prst="rect">
            <a:avLst/>
          </a:prstGeom>
          <a:noFill/>
          <a:ln>
            <a:noFill/>
          </a:ln>
        </p:spPr>
      </p:pic>
      <p:pic>
        <p:nvPicPr>
          <p:cNvPr id="344" name="Shape 344"/>
          <p:cNvPicPr preferRelativeResize="0"/>
          <p:nvPr/>
        </p:nvPicPr>
        <p:blipFill rotWithShape="1">
          <a:blip r:embed="rId4">
            <a:alphaModFix/>
          </a:blip>
          <a:srcRect/>
          <a:stretch/>
        </p:blipFill>
        <p:spPr>
          <a:xfrm>
            <a:off x="4446475" y="1146512"/>
            <a:ext cx="4258200" cy="574500"/>
          </a:xfrm>
          <a:prstGeom prst="rect">
            <a:avLst/>
          </a:prstGeom>
          <a:noFill/>
          <a:ln>
            <a:noFill/>
          </a:ln>
        </p:spPr>
      </p:pic>
      <p:pic>
        <p:nvPicPr>
          <p:cNvPr id="345" name="Shape 345"/>
          <p:cNvPicPr preferRelativeResize="0"/>
          <p:nvPr/>
        </p:nvPicPr>
        <p:blipFill rotWithShape="1">
          <a:blip r:embed="rId5">
            <a:alphaModFix/>
          </a:blip>
          <a:srcRect/>
          <a:stretch/>
        </p:blipFill>
        <p:spPr>
          <a:xfrm>
            <a:off x="1553312" y="1176087"/>
            <a:ext cx="1534200" cy="2727600"/>
          </a:xfrm>
          <a:prstGeom prst="rect">
            <a:avLst/>
          </a:prstGeom>
          <a:noFill/>
          <a:ln>
            <a:noFill/>
          </a:ln>
        </p:spPr>
      </p:pic>
      <p:pic>
        <p:nvPicPr>
          <p:cNvPr id="346" name="Shape 346" descr="Operate-Logo.png"/>
          <p:cNvPicPr preferRelativeResize="0"/>
          <p:nvPr/>
        </p:nvPicPr>
        <p:blipFill rotWithShape="1">
          <a:blip r:embed="rId6">
            <a:alphaModFix/>
          </a:blip>
          <a:srcRect/>
          <a:stretch/>
        </p:blipFill>
        <p:spPr>
          <a:xfrm>
            <a:off x="4629325" y="218225"/>
            <a:ext cx="4392600" cy="4107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Layout with title and subtitle 1">
  <p:cSld name="Layout with title and subtitle">
    <p:spTree>
      <p:nvGrpSpPr>
        <p:cNvPr id="1" name="Shape 347"/>
        <p:cNvGrpSpPr/>
        <p:nvPr/>
      </p:nvGrpSpPr>
      <p:grpSpPr>
        <a:xfrm>
          <a:off x="0" y="0"/>
          <a:ext cx="0" cy="0"/>
          <a:chOff x="0" y="0"/>
          <a:chExt cx="0" cy="0"/>
        </a:xfrm>
      </p:grpSpPr>
      <p:pic>
        <p:nvPicPr>
          <p:cNvPr id="348" name="Shape 348" descr="Bande-gradient.png"/>
          <p:cNvPicPr preferRelativeResize="0"/>
          <p:nvPr/>
        </p:nvPicPr>
        <p:blipFill rotWithShape="1">
          <a:blip r:embed="rId2">
            <a:alphaModFix/>
          </a:blip>
          <a:srcRect/>
          <a:stretch/>
        </p:blipFill>
        <p:spPr>
          <a:xfrm rot="5400000">
            <a:off x="437450" y="91500"/>
            <a:ext cx="292200" cy="696300"/>
          </a:xfrm>
          <a:prstGeom prst="rect">
            <a:avLst/>
          </a:prstGeom>
          <a:noFill/>
          <a:ln>
            <a:noFill/>
          </a:ln>
        </p:spPr>
      </p:pic>
      <p:sp>
        <p:nvSpPr>
          <p:cNvPr id="349" name="Shape 349"/>
          <p:cNvSpPr txBox="1">
            <a:spLocks noGrp="1"/>
          </p:cNvSpPr>
          <p:nvPr>
            <p:ph type="sldNum" idx="12"/>
          </p:nvPr>
        </p:nvSpPr>
        <p:spPr>
          <a:xfrm>
            <a:off x="8380257" y="4610913"/>
            <a:ext cx="548700" cy="393600"/>
          </a:xfrm>
          <a:prstGeom prst="rect">
            <a:avLst/>
          </a:prstGeom>
          <a:noFill/>
          <a:ln>
            <a:noFill/>
          </a:ln>
        </p:spPr>
        <p:txBody>
          <a:bodyPr spcFirstLastPara="1" wrap="square" lIns="68575" tIns="68575" rIns="68575" bIns="685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‹N°›</a:t>
            </a:fld>
            <a:endParaRPr/>
          </a:p>
        </p:txBody>
      </p:sp>
      <p:cxnSp>
        <p:nvCxnSpPr>
          <p:cNvPr id="350" name="Shape 350"/>
          <p:cNvCxnSpPr/>
          <p:nvPr/>
        </p:nvCxnSpPr>
        <p:spPr>
          <a:xfrm>
            <a:off x="1694225" y="4656168"/>
            <a:ext cx="0" cy="253800"/>
          </a:xfrm>
          <a:prstGeom prst="straightConnector1">
            <a:avLst/>
          </a:prstGeom>
          <a:noFill/>
          <a:ln w="9525" cap="flat" cmpd="sng">
            <a:solidFill>
              <a:schemeClr val="dk2"/>
            </a:solidFill>
            <a:prstDash val="solid"/>
            <a:round/>
            <a:headEnd type="none" w="sm" len="sm"/>
            <a:tailEnd type="none" w="sm" len="sm"/>
          </a:ln>
        </p:spPr>
      </p:cxnSp>
      <p:pic>
        <p:nvPicPr>
          <p:cNvPr id="351" name="Shape 351" descr="LOGO-COULEUR-01.png"/>
          <p:cNvPicPr preferRelativeResize="0"/>
          <p:nvPr/>
        </p:nvPicPr>
        <p:blipFill rotWithShape="1">
          <a:blip r:embed="rId3">
            <a:alphaModFix/>
          </a:blip>
          <a:srcRect t="13270" b="13657"/>
          <a:stretch/>
        </p:blipFill>
        <p:spPr>
          <a:xfrm>
            <a:off x="484525" y="4680775"/>
            <a:ext cx="1247400" cy="301500"/>
          </a:xfrm>
          <a:prstGeom prst="rect">
            <a:avLst/>
          </a:prstGeom>
          <a:noFill/>
          <a:ln>
            <a:noFill/>
          </a:ln>
        </p:spPr>
      </p:pic>
      <p:sp>
        <p:nvSpPr>
          <p:cNvPr id="352" name="Shape 352"/>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sp>
        <p:nvSpPr>
          <p:cNvPr id="353" name="Shape 353"/>
          <p:cNvSpPr txBox="1">
            <a:spLocks noGrp="1"/>
          </p:cNvSpPr>
          <p:nvPr>
            <p:ph type="title"/>
          </p:nvPr>
        </p:nvSpPr>
        <p:spPr>
          <a:xfrm>
            <a:off x="930725" y="195575"/>
            <a:ext cx="7723500" cy="467700"/>
          </a:xfrm>
          <a:prstGeom prst="rect">
            <a:avLst/>
          </a:prstGeom>
          <a:noFill/>
          <a:ln>
            <a:noFill/>
          </a:ln>
        </p:spPr>
        <p:txBody>
          <a:bodyPr spcFirstLastPara="1" wrap="square" lIns="68575" tIns="68575" rIns="68575" bIns="68575" anchor="ctr" anchorCtr="0"/>
          <a:lstStyle>
            <a:lvl1pPr marL="0" marR="0" lvl="0" indent="0" algn="l" rtl="0">
              <a:lnSpc>
                <a:spcPct val="100000"/>
              </a:lnSpc>
              <a:spcBef>
                <a:spcPts val="0"/>
              </a:spcBef>
              <a:spcAft>
                <a:spcPts val="0"/>
              </a:spcAft>
              <a:buClr>
                <a:srgbClr val="00A2E1"/>
              </a:buClr>
              <a:buSzPts val="1100"/>
              <a:buNone/>
              <a:defRPr sz="3000" b="1" i="0" u="none" strike="noStrike" cap="none">
                <a:solidFill>
                  <a:srgbClr val="00A2E1"/>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354" name="Shape 354"/>
          <p:cNvSpPr txBox="1">
            <a:spLocks noGrp="1"/>
          </p:cNvSpPr>
          <p:nvPr>
            <p:ph type="subTitle" idx="1"/>
          </p:nvPr>
        </p:nvSpPr>
        <p:spPr>
          <a:xfrm>
            <a:off x="930731" y="1003481"/>
            <a:ext cx="7723500" cy="393600"/>
          </a:xfrm>
          <a:prstGeom prst="rect">
            <a:avLst/>
          </a:prstGeom>
          <a:noFill/>
          <a:ln>
            <a:noFill/>
          </a:ln>
        </p:spPr>
        <p:txBody>
          <a:bodyPr spcFirstLastPara="1" wrap="square" lIns="68575" tIns="68575" rIns="68575" bIns="68575" anchor="ctr" anchorCtr="0"/>
          <a:lstStyle>
            <a:lvl1pPr marL="0" marR="0" lvl="0" indent="0" algn="ctr" rtl="0">
              <a:lnSpc>
                <a:spcPct val="100000"/>
              </a:lnSpc>
              <a:spcBef>
                <a:spcPts val="0"/>
              </a:spcBef>
              <a:spcAft>
                <a:spcPts val="0"/>
              </a:spcAft>
              <a:buClr>
                <a:srgbClr val="00A2E1"/>
              </a:buClr>
              <a:buSzPts val="1100"/>
              <a:buNone/>
              <a:defRPr sz="2400" b="1" i="0" u="none" strike="noStrike" cap="none">
                <a:solidFill>
                  <a:srgbClr val="00A2E1"/>
                </a:solidFill>
              </a:defRPr>
            </a:lvl1pPr>
            <a:lvl2pPr marL="520700" marR="0" lvl="1" indent="-177800" algn="l" rtl="0">
              <a:lnSpc>
                <a:spcPct val="90000"/>
              </a:lnSpc>
              <a:spcBef>
                <a:spcPts val="0"/>
              </a:spcBef>
              <a:spcAft>
                <a:spcPts val="0"/>
              </a:spcAft>
              <a:buClr>
                <a:schemeClr val="dk1"/>
              </a:buClr>
              <a:buSzPts val="1100"/>
              <a:buNone/>
              <a:defRPr sz="1800" i="0" u="none" strike="noStrike" cap="none">
                <a:solidFill>
                  <a:schemeClr val="dk1"/>
                </a:solidFill>
              </a:defRPr>
            </a:lvl2pPr>
            <a:lvl3pPr marL="863600" marR="0" lvl="2" indent="-177800" algn="l" rtl="0">
              <a:lnSpc>
                <a:spcPct val="90000"/>
              </a:lnSpc>
              <a:spcBef>
                <a:spcPts val="0"/>
              </a:spcBef>
              <a:spcAft>
                <a:spcPts val="0"/>
              </a:spcAft>
              <a:buClr>
                <a:schemeClr val="dk1"/>
              </a:buClr>
              <a:buSzPts val="1100"/>
              <a:buNone/>
              <a:defRPr sz="1500" i="0" u="none" strike="noStrike" cap="none">
                <a:solidFill>
                  <a:schemeClr val="dk1"/>
                </a:solidFill>
              </a:defRPr>
            </a:lvl3pPr>
            <a:lvl4pPr marL="1206500" marR="0" lvl="3" indent="-177800" algn="l" rtl="0">
              <a:lnSpc>
                <a:spcPct val="90000"/>
              </a:lnSpc>
              <a:spcBef>
                <a:spcPts val="0"/>
              </a:spcBef>
              <a:spcAft>
                <a:spcPts val="0"/>
              </a:spcAft>
              <a:buClr>
                <a:schemeClr val="dk1"/>
              </a:buClr>
              <a:buSzPts val="1100"/>
              <a:buNone/>
              <a:defRPr sz="1400" i="0" u="none" strike="noStrike" cap="none">
                <a:solidFill>
                  <a:schemeClr val="dk1"/>
                </a:solidFill>
              </a:defRPr>
            </a:lvl4pPr>
            <a:lvl5pPr marL="1549400" marR="0" lvl="4" indent="-177800" algn="l" rtl="0">
              <a:lnSpc>
                <a:spcPct val="90000"/>
              </a:lnSpc>
              <a:spcBef>
                <a:spcPts val="0"/>
              </a:spcBef>
              <a:spcAft>
                <a:spcPts val="0"/>
              </a:spcAft>
              <a:buClr>
                <a:schemeClr val="dk1"/>
              </a:buClr>
              <a:buSzPts val="1100"/>
              <a:buNone/>
              <a:defRPr sz="1400" i="0" u="none" strike="noStrike" cap="none">
                <a:solidFill>
                  <a:schemeClr val="dk1"/>
                </a:solidFill>
              </a:defRPr>
            </a:lvl5pPr>
            <a:lvl6pPr marL="1892300" marR="0" lvl="5" indent="-177800" algn="l" rtl="0">
              <a:lnSpc>
                <a:spcPct val="90000"/>
              </a:lnSpc>
              <a:spcBef>
                <a:spcPts val="0"/>
              </a:spcBef>
              <a:spcAft>
                <a:spcPts val="0"/>
              </a:spcAft>
              <a:buClr>
                <a:schemeClr val="dk1"/>
              </a:buClr>
              <a:buSzPts val="1100"/>
              <a:buNone/>
              <a:defRPr sz="1400" i="0" u="none" strike="noStrike" cap="none">
                <a:solidFill>
                  <a:schemeClr val="dk1"/>
                </a:solidFill>
              </a:defRPr>
            </a:lvl6pPr>
            <a:lvl7pPr marL="2235200" marR="0" lvl="6" indent="-177800" algn="l" rtl="0">
              <a:lnSpc>
                <a:spcPct val="90000"/>
              </a:lnSpc>
              <a:spcBef>
                <a:spcPts val="0"/>
              </a:spcBef>
              <a:spcAft>
                <a:spcPts val="0"/>
              </a:spcAft>
              <a:buClr>
                <a:schemeClr val="dk1"/>
              </a:buClr>
              <a:buSzPts val="1100"/>
              <a:buNone/>
              <a:defRPr sz="1400" i="0" u="none" strike="noStrike" cap="none">
                <a:solidFill>
                  <a:schemeClr val="dk1"/>
                </a:solidFill>
              </a:defRPr>
            </a:lvl7pPr>
            <a:lvl8pPr marL="2578100" marR="0" lvl="7" indent="-177800" algn="l" rtl="0">
              <a:lnSpc>
                <a:spcPct val="90000"/>
              </a:lnSpc>
              <a:spcBef>
                <a:spcPts val="0"/>
              </a:spcBef>
              <a:spcAft>
                <a:spcPts val="0"/>
              </a:spcAft>
              <a:buClr>
                <a:schemeClr val="dk1"/>
              </a:buClr>
              <a:buSzPts val="1100"/>
              <a:buNone/>
              <a:defRPr sz="1400" i="0" u="none" strike="noStrike" cap="none">
                <a:solidFill>
                  <a:schemeClr val="dk1"/>
                </a:solidFill>
              </a:defRPr>
            </a:lvl8pPr>
            <a:lvl9pPr marL="2921000" marR="0" lvl="8" indent="-177800" algn="l" rtl="0">
              <a:lnSpc>
                <a:spcPct val="90000"/>
              </a:lnSpc>
              <a:spcBef>
                <a:spcPts val="0"/>
              </a:spcBef>
              <a:spcAft>
                <a:spcPts val="0"/>
              </a:spcAft>
              <a:buClr>
                <a:schemeClr val="dk1"/>
              </a:buClr>
              <a:buSzPts val="1100"/>
              <a:buNone/>
              <a:defRPr sz="1400" i="0" u="none" strike="noStrike" cap="none">
                <a:solidFill>
                  <a:schemeClr val="dk1"/>
                </a:solidFill>
              </a:defRPr>
            </a:lvl9pPr>
          </a:lstStyle>
          <a:p>
            <a:endParaRPr/>
          </a:p>
        </p:txBody>
      </p:sp>
      <p:sp>
        <p:nvSpPr>
          <p:cNvPr id="355" name="Shape 355"/>
          <p:cNvSpPr txBox="1">
            <a:spLocks noGrp="1"/>
          </p:cNvSpPr>
          <p:nvPr>
            <p:ph type="body" idx="2"/>
          </p:nvPr>
        </p:nvSpPr>
        <p:spPr>
          <a:xfrm>
            <a:off x="930731" y="1496606"/>
            <a:ext cx="7723500" cy="30477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0"/>
              </a:spcBef>
              <a:spcAft>
                <a:spcPts val="0"/>
              </a:spcAft>
              <a:buClr>
                <a:schemeClr val="dk1"/>
              </a:buClr>
              <a:buSzPts val="2400"/>
              <a:buChar char="●"/>
              <a:defRPr sz="2400" b="1" i="0" u="none" strike="noStrike" cap="none">
                <a:solidFill>
                  <a:schemeClr val="dk1"/>
                </a:solidFill>
              </a:defRPr>
            </a:lvl1pPr>
            <a:lvl2pPr marL="914400" marR="0" lvl="1" indent="-381000" algn="l" rtl="0">
              <a:lnSpc>
                <a:spcPct val="90000"/>
              </a:lnSpc>
              <a:spcBef>
                <a:spcPts val="0"/>
              </a:spcBef>
              <a:spcAft>
                <a:spcPts val="0"/>
              </a:spcAft>
              <a:buClr>
                <a:schemeClr val="dk1"/>
              </a:buClr>
              <a:buSzPts val="2400"/>
              <a:buChar char="○"/>
              <a:defRPr sz="2400" i="0" u="none" strike="noStrike" cap="none">
                <a:solidFill>
                  <a:schemeClr val="dk1"/>
                </a:solidFill>
              </a:defRPr>
            </a:lvl2pPr>
            <a:lvl3pPr marL="1371600" marR="0" lvl="2" indent="-323850" algn="l" rtl="0">
              <a:lnSpc>
                <a:spcPct val="90000"/>
              </a:lnSpc>
              <a:spcBef>
                <a:spcPts val="0"/>
              </a:spcBef>
              <a:spcAft>
                <a:spcPts val="0"/>
              </a:spcAft>
              <a:buClr>
                <a:schemeClr val="dk1"/>
              </a:buClr>
              <a:buSzPts val="1500"/>
              <a:buChar char="■"/>
              <a:defRPr sz="1500" i="0" u="none" strike="noStrike" cap="none">
                <a:solidFill>
                  <a:schemeClr val="dk1"/>
                </a:solidFill>
              </a:defRPr>
            </a:lvl3pPr>
            <a:lvl4pPr marL="1828800" marR="0" lvl="3" indent="-317500" algn="l" rtl="0">
              <a:lnSpc>
                <a:spcPct val="90000"/>
              </a:lnSpc>
              <a:spcBef>
                <a:spcPts val="0"/>
              </a:spcBef>
              <a:spcAft>
                <a:spcPts val="0"/>
              </a:spcAft>
              <a:buClr>
                <a:schemeClr val="dk1"/>
              </a:buClr>
              <a:buSzPts val="1400"/>
              <a:buChar char="●"/>
              <a:defRPr sz="1400" i="0" u="none" strike="noStrike" cap="none">
                <a:solidFill>
                  <a:schemeClr val="dk1"/>
                </a:solidFill>
              </a:defRPr>
            </a:lvl4pPr>
            <a:lvl5pPr marL="2286000" marR="0" lvl="4" indent="-317500" algn="l" rtl="0">
              <a:lnSpc>
                <a:spcPct val="90000"/>
              </a:lnSpc>
              <a:spcBef>
                <a:spcPts val="0"/>
              </a:spcBef>
              <a:spcAft>
                <a:spcPts val="0"/>
              </a:spcAft>
              <a:buClr>
                <a:schemeClr val="dk1"/>
              </a:buClr>
              <a:buSzPts val="1400"/>
              <a:buChar char="○"/>
              <a:defRPr sz="1400" i="0" u="none" strike="noStrike" cap="none">
                <a:solidFill>
                  <a:schemeClr val="dk1"/>
                </a:solidFill>
              </a:defRPr>
            </a:lvl5pPr>
            <a:lvl6pPr marL="2743200" marR="0" lvl="5" indent="-317500" algn="l" rtl="0">
              <a:lnSpc>
                <a:spcPct val="90000"/>
              </a:lnSpc>
              <a:spcBef>
                <a:spcPts val="0"/>
              </a:spcBef>
              <a:spcAft>
                <a:spcPts val="0"/>
              </a:spcAft>
              <a:buClr>
                <a:schemeClr val="dk1"/>
              </a:buClr>
              <a:buSzPts val="1400"/>
              <a:buChar char="■"/>
              <a:defRPr sz="1400" i="0" u="none" strike="noStrike" cap="none">
                <a:solidFill>
                  <a:schemeClr val="dk1"/>
                </a:solidFill>
              </a:defRPr>
            </a:lvl6pPr>
            <a:lvl7pPr marL="3200400" marR="0" lvl="6" indent="-317500" algn="l" rtl="0">
              <a:lnSpc>
                <a:spcPct val="90000"/>
              </a:lnSpc>
              <a:spcBef>
                <a:spcPts val="0"/>
              </a:spcBef>
              <a:spcAft>
                <a:spcPts val="0"/>
              </a:spcAft>
              <a:buClr>
                <a:schemeClr val="dk1"/>
              </a:buClr>
              <a:buSzPts val="1400"/>
              <a:buChar char="●"/>
              <a:defRPr sz="1400" i="0" u="none" strike="noStrike" cap="none">
                <a:solidFill>
                  <a:schemeClr val="dk1"/>
                </a:solidFill>
              </a:defRPr>
            </a:lvl7pPr>
            <a:lvl8pPr marL="3657600" marR="0" lvl="7" indent="-317500" algn="l" rtl="0">
              <a:lnSpc>
                <a:spcPct val="90000"/>
              </a:lnSpc>
              <a:spcBef>
                <a:spcPts val="0"/>
              </a:spcBef>
              <a:spcAft>
                <a:spcPts val="0"/>
              </a:spcAft>
              <a:buClr>
                <a:schemeClr val="dk1"/>
              </a:buClr>
              <a:buSzPts val="1400"/>
              <a:buChar char="○"/>
              <a:defRPr sz="1400" i="0" u="none" strike="noStrike" cap="none">
                <a:solidFill>
                  <a:schemeClr val="dk1"/>
                </a:solidFill>
              </a:defRPr>
            </a:lvl8pPr>
            <a:lvl9pPr marL="4114800" marR="0" lvl="8" indent="-317500" algn="l" rtl="0">
              <a:lnSpc>
                <a:spcPct val="90000"/>
              </a:lnSpc>
              <a:spcBef>
                <a:spcPts val="0"/>
              </a:spcBef>
              <a:spcAft>
                <a:spcPts val="0"/>
              </a:spcAft>
              <a:buClr>
                <a:schemeClr val="dk1"/>
              </a:buClr>
              <a:buSzPts val="1400"/>
              <a:buChar char="■"/>
              <a:defRPr sz="1400" i="0" u="none" strike="noStrike" cap="none">
                <a:solidFill>
                  <a:schemeClr val="dk1"/>
                </a:solidFill>
              </a:defRPr>
            </a:lvl9pPr>
          </a:lstStyle>
          <a:p>
            <a:endParaRPr/>
          </a:p>
        </p:txBody>
      </p:sp>
      <p:pic>
        <p:nvPicPr>
          <p:cNvPr id="356" name="Shape 356"/>
          <p:cNvPicPr preferRelativeResize="0"/>
          <p:nvPr/>
        </p:nvPicPr>
        <p:blipFill rotWithShape="1">
          <a:blip r:embed="rId4">
            <a:alphaModFix/>
          </a:blip>
          <a:srcRect/>
          <a:stretch/>
        </p:blipFill>
        <p:spPr>
          <a:xfrm>
            <a:off x="1815451" y="4600925"/>
            <a:ext cx="1010100" cy="3093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Last-Page-B 1">
  <p:cSld name="Last-Page-B">
    <p:spTree>
      <p:nvGrpSpPr>
        <p:cNvPr id="1" name="Shape 357"/>
        <p:cNvGrpSpPr/>
        <p:nvPr/>
      </p:nvGrpSpPr>
      <p:grpSpPr>
        <a:xfrm>
          <a:off x="0" y="0"/>
          <a:ext cx="0" cy="0"/>
          <a:chOff x="0" y="0"/>
          <a:chExt cx="0" cy="0"/>
        </a:xfrm>
      </p:grpSpPr>
      <p:pic>
        <p:nvPicPr>
          <p:cNvPr id="358" name="Shape 358" descr="Portion-gripper-2.jpg"/>
          <p:cNvPicPr preferRelativeResize="0"/>
          <p:nvPr/>
        </p:nvPicPr>
        <p:blipFill rotWithShape="1">
          <a:blip r:embed="rId2">
            <a:alphaModFix/>
          </a:blip>
          <a:srcRect/>
          <a:stretch/>
        </p:blipFill>
        <p:spPr>
          <a:xfrm>
            <a:off x="-25" y="1072"/>
            <a:ext cx="6858000" cy="5142300"/>
          </a:xfrm>
          <a:prstGeom prst="rect">
            <a:avLst/>
          </a:prstGeom>
          <a:noFill/>
          <a:ln>
            <a:noFill/>
          </a:ln>
        </p:spPr>
      </p:pic>
      <p:pic>
        <p:nvPicPr>
          <p:cNvPr id="359" name="Shape 359" descr="Robotiq-logo-letter.jpg"/>
          <p:cNvPicPr preferRelativeResize="0"/>
          <p:nvPr/>
        </p:nvPicPr>
        <p:blipFill rotWithShape="1">
          <a:blip r:embed="rId3">
            <a:alphaModFix/>
          </a:blip>
          <a:srcRect/>
          <a:stretch/>
        </p:blipFill>
        <p:spPr>
          <a:xfrm>
            <a:off x="3236726" y="1183787"/>
            <a:ext cx="2551500" cy="628500"/>
          </a:xfrm>
          <a:prstGeom prst="rect">
            <a:avLst/>
          </a:prstGeom>
          <a:noFill/>
          <a:ln>
            <a:noFill/>
          </a:ln>
        </p:spPr>
      </p:pic>
      <p:sp>
        <p:nvSpPr>
          <p:cNvPr id="360" name="Shape 360"/>
          <p:cNvSpPr/>
          <p:nvPr/>
        </p:nvSpPr>
        <p:spPr>
          <a:xfrm rot="10800000">
            <a:off x="4710600" y="-18"/>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r>
              <a:rPr lang="ja-JP" sz="1800">
                <a:solidFill>
                  <a:schemeClr val="dk1"/>
                </a:solidFill>
                <a:latin typeface="Calibri"/>
                <a:sym typeface="Calibri"/>
              </a:rPr>
              <a:t>i</a:t>
            </a:r>
            <a:endParaRPr lang="ja-JP" sz="1100"/>
          </a:p>
        </p:txBody>
      </p:sp>
      <p:sp>
        <p:nvSpPr>
          <p:cNvPr id="361" name="Shape 361"/>
          <p:cNvSpPr/>
          <p:nvPr/>
        </p:nvSpPr>
        <p:spPr>
          <a:xfrm rot="10800000">
            <a:off x="7041117"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sp>
        <p:nvSpPr>
          <p:cNvPr id="362" name="Shape 362"/>
          <p:cNvSpPr txBox="1"/>
          <p:nvPr/>
        </p:nvSpPr>
        <p:spPr>
          <a:xfrm>
            <a:off x="7565167" y="4521300"/>
            <a:ext cx="1518000" cy="350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Hind"/>
              <a:buNone/>
            </a:pPr>
            <a:r>
              <a:rPr lang="ja-JP" sz="1800" b="1">
                <a:solidFill>
                  <a:schemeClr val="dk1"/>
                </a:solidFill>
                <a:latin typeface="Hind"/>
                <a:sym typeface="Hind"/>
              </a:rPr>
              <a:t>robotiq.com</a:t>
            </a:r>
            <a:endParaRPr lang="ja-JP" sz="1100"/>
          </a:p>
        </p:txBody>
      </p:sp>
      <p:pic>
        <p:nvPicPr>
          <p:cNvPr id="363" name="Shape 363"/>
          <p:cNvPicPr preferRelativeResize="0"/>
          <p:nvPr/>
        </p:nvPicPr>
        <p:blipFill rotWithShape="1">
          <a:blip r:embed="rId4">
            <a:alphaModFix/>
          </a:blip>
          <a:srcRect/>
          <a:stretch/>
        </p:blipFill>
        <p:spPr>
          <a:xfrm>
            <a:off x="3355725" y="2146700"/>
            <a:ext cx="2551500" cy="780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 Blue Background">
  <p:cSld name="TITLE_AND_BODY_3_1">
    <p:bg>
      <p:bgPr>
        <a:solidFill>
          <a:srgbClr val="00A2E1"/>
        </a:solidFill>
        <a:effectLst/>
      </p:bgPr>
    </p:bg>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2560575" y="1540800"/>
            <a:ext cx="3825900" cy="1241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3000" b="1">
                <a:latin typeface="Verdana"/>
                <a:ea typeface="Verdana"/>
                <a:cs typeface="Verdana"/>
                <a:sym typeface="Verdana"/>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57" name="Shape 57"/>
          <p:cNvSpPr txBox="1">
            <a:spLocks noGrp="1"/>
          </p:cNvSpPr>
          <p:nvPr>
            <p:ph type="subTitle" idx="1"/>
          </p:nvPr>
        </p:nvSpPr>
        <p:spPr>
          <a:xfrm>
            <a:off x="2838900" y="2980144"/>
            <a:ext cx="3466200" cy="6732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1800" b="1">
                <a:latin typeface="Verdana"/>
                <a:ea typeface="Verdana"/>
                <a:cs typeface="Verdana"/>
                <a:sym typeface="Verdana"/>
              </a:defRPr>
            </a:lvl1pPr>
            <a:lvl2pPr lvl="1" algn="ctr" rtl="0">
              <a:spcBef>
                <a:spcPts val="0"/>
              </a:spcBef>
              <a:spcAft>
                <a:spcPts val="0"/>
              </a:spcAft>
              <a:buNone/>
              <a:defRPr>
                <a:latin typeface="Verdana"/>
                <a:ea typeface="Verdana"/>
                <a:cs typeface="Verdana"/>
                <a:sym typeface="Verdana"/>
              </a:defRPr>
            </a:lvl2pPr>
            <a:lvl3pPr lvl="2" algn="ctr" rtl="0">
              <a:spcBef>
                <a:spcPts val="0"/>
              </a:spcBef>
              <a:spcAft>
                <a:spcPts val="0"/>
              </a:spcAft>
              <a:buNone/>
              <a:defRPr>
                <a:latin typeface="Verdana"/>
                <a:ea typeface="Verdana"/>
                <a:cs typeface="Verdana"/>
                <a:sym typeface="Verdana"/>
              </a:defRPr>
            </a:lvl3pPr>
            <a:lvl4pPr lvl="3" algn="ctr" rtl="0">
              <a:spcBef>
                <a:spcPts val="0"/>
              </a:spcBef>
              <a:spcAft>
                <a:spcPts val="0"/>
              </a:spcAft>
              <a:buNone/>
              <a:defRPr>
                <a:latin typeface="Verdana"/>
                <a:ea typeface="Verdana"/>
                <a:cs typeface="Verdana"/>
                <a:sym typeface="Verdana"/>
              </a:defRPr>
            </a:lvl4pPr>
            <a:lvl5pPr lvl="4" algn="ctr" rtl="0">
              <a:spcBef>
                <a:spcPts val="0"/>
              </a:spcBef>
              <a:spcAft>
                <a:spcPts val="0"/>
              </a:spcAft>
              <a:buNone/>
              <a:defRPr>
                <a:latin typeface="Verdana"/>
                <a:ea typeface="Verdana"/>
                <a:cs typeface="Verdana"/>
                <a:sym typeface="Verdana"/>
              </a:defRPr>
            </a:lvl5pPr>
            <a:lvl6pPr lvl="5" algn="ctr" rtl="0">
              <a:spcBef>
                <a:spcPts val="0"/>
              </a:spcBef>
              <a:spcAft>
                <a:spcPts val="0"/>
              </a:spcAft>
              <a:buNone/>
              <a:defRPr>
                <a:latin typeface="Verdana"/>
                <a:ea typeface="Verdana"/>
                <a:cs typeface="Verdana"/>
                <a:sym typeface="Verdana"/>
              </a:defRPr>
            </a:lvl6pPr>
            <a:lvl7pPr lvl="6" algn="ctr" rtl="0">
              <a:spcBef>
                <a:spcPts val="0"/>
              </a:spcBef>
              <a:spcAft>
                <a:spcPts val="0"/>
              </a:spcAft>
              <a:buNone/>
              <a:defRPr>
                <a:latin typeface="Verdana"/>
                <a:ea typeface="Verdana"/>
                <a:cs typeface="Verdana"/>
                <a:sym typeface="Verdana"/>
              </a:defRPr>
            </a:lvl7pPr>
            <a:lvl8pPr lvl="7" algn="ctr" rtl="0">
              <a:spcBef>
                <a:spcPts val="0"/>
              </a:spcBef>
              <a:spcAft>
                <a:spcPts val="0"/>
              </a:spcAft>
              <a:buNone/>
              <a:defRPr>
                <a:latin typeface="Verdana"/>
                <a:ea typeface="Verdana"/>
                <a:cs typeface="Verdana"/>
                <a:sym typeface="Verdana"/>
              </a:defRPr>
            </a:lvl8pPr>
            <a:lvl9pPr lvl="8" algn="ctr" rtl="0">
              <a:spcBef>
                <a:spcPts val="0"/>
              </a:spcBef>
              <a:spcAft>
                <a:spcPts val="0"/>
              </a:spcAft>
              <a:buNone/>
              <a:defRPr>
                <a:latin typeface="Verdana"/>
                <a:ea typeface="Verdana"/>
                <a:cs typeface="Verdana"/>
                <a:sym typeface="Verdana"/>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With Lean Robotics" type="title">
  <p:cSld name="TITLE">
    <p:spTree>
      <p:nvGrpSpPr>
        <p:cNvPr id="1" name="Shape 365"/>
        <p:cNvGrpSpPr/>
        <p:nvPr/>
      </p:nvGrpSpPr>
      <p:grpSpPr>
        <a:xfrm>
          <a:off x="0" y="0"/>
          <a:ext cx="0" cy="0"/>
          <a:chOff x="0" y="0"/>
          <a:chExt cx="0" cy="0"/>
        </a:xfrm>
      </p:grpSpPr>
      <p:pic>
        <p:nvPicPr>
          <p:cNvPr id="366" name="Shape 366" descr="Robotiq-logo-letter.jpg"/>
          <p:cNvPicPr preferRelativeResize="0"/>
          <p:nvPr/>
        </p:nvPicPr>
        <p:blipFill>
          <a:blip r:embed="rId2">
            <a:alphaModFix/>
          </a:blip>
          <a:stretch>
            <a:fillRect/>
          </a:stretch>
        </p:blipFill>
        <p:spPr>
          <a:xfrm>
            <a:off x="334250" y="309131"/>
            <a:ext cx="2250752" cy="554606"/>
          </a:xfrm>
          <a:prstGeom prst="rect">
            <a:avLst/>
          </a:prstGeom>
          <a:noFill/>
          <a:ln>
            <a:noFill/>
          </a:ln>
        </p:spPr>
      </p:pic>
      <p:sp>
        <p:nvSpPr>
          <p:cNvPr id="367" name="Shape 367"/>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368" name="Shape 368"/>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369" name="Shape 369"/>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71" name="Shape 371"/>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2" name="Shape 372"/>
          <p:cNvPicPr preferRelativeResize="0"/>
          <p:nvPr/>
        </p:nvPicPr>
        <p:blipFill>
          <a:blip r:embed="rId3">
            <a:alphaModFix/>
          </a:blip>
          <a:stretch>
            <a:fillRect/>
          </a:stretch>
        </p:blipFill>
        <p:spPr>
          <a:xfrm>
            <a:off x="6726559" y="4276025"/>
            <a:ext cx="2200167" cy="6732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with gripper">
  <p:cSld name="TITLE_1">
    <p:spTree>
      <p:nvGrpSpPr>
        <p:cNvPr id="1" name="Shape 373"/>
        <p:cNvGrpSpPr/>
        <p:nvPr/>
      </p:nvGrpSpPr>
      <p:grpSpPr>
        <a:xfrm>
          <a:off x="0" y="0"/>
          <a:ext cx="0" cy="0"/>
          <a:chOff x="0" y="0"/>
          <a:chExt cx="0" cy="0"/>
        </a:xfrm>
      </p:grpSpPr>
      <p:pic>
        <p:nvPicPr>
          <p:cNvPr id="374" name="Shape 374" descr="Portion-gripper.jpg"/>
          <p:cNvPicPr preferRelativeResize="0"/>
          <p:nvPr/>
        </p:nvPicPr>
        <p:blipFill>
          <a:blip r:embed="rId2">
            <a:alphaModFix/>
          </a:blip>
          <a:stretch>
            <a:fillRect/>
          </a:stretch>
        </p:blipFill>
        <p:spPr>
          <a:xfrm>
            <a:off x="2313325" y="542"/>
            <a:ext cx="6857999" cy="5142417"/>
          </a:xfrm>
          <a:prstGeom prst="rect">
            <a:avLst/>
          </a:prstGeom>
          <a:noFill/>
          <a:ln>
            <a:noFill/>
          </a:ln>
        </p:spPr>
      </p:pic>
      <p:sp>
        <p:nvSpPr>
          <p:cNvPr id="375" name="Shape 375"/>
          <p:cNvSpPr/>
          <p:nvPr/>
        </p:nvSpPr>
        <p:spPr>
          <a:xfrm rot="10800000">
            <a:off x="4710600" y="-19"/>
            <a:ext cx="4433400" cy="1383300"/>
          </a:xfrm>
          <a:prstGeom prst="rtTriangle">
            <a:avLst/>
          </a:prstGeom>
          <a:solidFill>
            <a:srgbClr val="00A2E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t>i</a:t>
            </a:r>
          </a:p>
        </p:txBody>
      </p:sp>
      <p:cxnSp>
        <p:nvCxnSpPr>
          <p:cNvPr id="376" name="Shape 376"/>
          <p:cNvCxnSpPr/>
          <p:nvPr/>
        </p:nvCxnSpPr>
        <p:spPr>
          <a:xfrm>
            <a:off x="2560575" y="2927644"/>
            <a:ext cx="3466200" cy="0"/>
          </a:xfrm>
          <a:prstGeom prst="straightConnector1">
            <a:avLst/>
          </a:prstGeom>
          <a:noFill/>
          <a:ln w="9525" cap="flat" cmpd="sng">
            <a:solidFill>
              <a:srgbClr val="000000"/>
            </a:solidFill>
            <a:prstDash val="solid"/>
            <a:round/>
            <a:headEnd type="none" w="med" len="med"/>
            <a:tailEnd type="none" w="med" len="med"/>
          </a:ln>
        </p:spPr>
      </p:cxnSp>
      <p:sp>
        <p:nvSpPr>
          <p:cNvPr id="377" name="Shape 377"/>
          <p:cNvSpPr/>
          <p:nvPr/>
        </p:nvSpPr>
        <p:spPr>
          <a:xfrm rot="10800000">
            <a:off x="7117318" y="111"/>
            <a:ext cx="2100000" cy="2487300"/>
          </a:xfrm>
          <a:prstGeom prst="rtTriangl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txBox="1">
            <a:spLocks noGrp="1"/>
          </p:cNvSpPr>
          <p:nvPr>
            <p:ph type="title"/>
          </p:nvPr>
        </p:nvSpPr>
        <p:spPr>
          <a:xfrm>
            <a:off x="2560575" y="1617009"/>
            <a:ext cx="3540000" cy="12417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30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79" name="Shape 379"/>
          <p:cNvSpPr txBox="1">
            <a:spLocks noGrp="1"/>
          </p:cNvSpPr>
          <p:nvPr>
            <p:ph type="subTitle" idx="1"/>
          </p:nvPr>
        </p:nvSpPr>
        <p:spPr>
          <a:xfrm>
            <a:off x="2568875" y="2996494"/>
            <a:ext cx="3466200" cy="6732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0" name="Shape 380" descr="Robotiq-logo-letter.jpg"/>
          <p:cNvPicPr preferRelativeResize="0"/>
          <p:nvPr/>
        </p:nvPicPr>
        <p:blipFill>
          <a:blip r:embed="rId3">
            <a:alphaModFix/>
          </a:blip>
          <a:stretch>
            <a:fillRect/>
          </a:stretch>
        </p:blipFill>
        <p:spPr>
          <a:xfrm>
            <a:off x="334250" y="309131"/>
            <a:ext cx="2250752" cy="55460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Layout with title and subtitle">
  <p:cSld name="CUSTOM">
    <p:spTree>
      <p:nvGrpSpPr>
        <p:cNvPr id="1" name="Shape 381"/>
        <p:cNvGrpSpPr/>
        <p:nvPr/>
      </p:nvGrpSpPr>
      <p:grpSpPr>
        <a:xfrm>
          <a:off x="0" y="0"/>
          <a:ext cx="0" cy="0"/>
          <a:chOff x="0" y="0"/>
          <a:chExt cx="0" cy="0"/>
        </a:xfrm>
      </p:grpSpPr>
      <p:pic>
        <p:nvPicPr>
          <p:cNvPr id="382" name="Shape 382"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383" name="Shape 383"/>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384" name="Shape 384"/>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pic>
        <p:nvPicPr>
          <p:cNvPr id="385" name="Shape 385"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sp>
        <p:nvSpPr>
          <p:cNvPr id="386" name="Shape 386"/>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7" name="Shape 387"/>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88" name="Shape 388"/>
          <p:cNvSpPr txBox="1">
            <a:spLocks noGrp="1"/>
          </p:cNvSpPr>
          <p:nvPr>
            <p:ph type="subTitle" idx="1"/>
          </p:nvPr>
        </p:nvSpPr>
        <p:spPr>
          <a:xfrm>
            <a:off x="1075975" y="1003475"/>
            <a:ext cx="7578300" cy="393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None/>
              <a:defRPr sz="24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89" name="Shape 389"/>
          <p:cNvSpPr txBox="1">
            <a:spLocks noGrp="1"/>
          </p:cNvSpPr>
          <p:nvPr>
            <p:ph type="body" idx="2"/>
          </p:nvPr>
        </p:nvSpPr>
        <p:spPr>
          <a:xfrm>
            <a:off x="1076050" y="1496600"/>
            <a:ext cx="7578300" cy="3047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390" name="Shape 390"/>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Layout de base 1">
  <p:cSld name="CUSTOM_5">
    <p:spTree>
      <p:nvGrpSpPr>
        <p:cNvPr id="1" name="Shape 391"/>
        <p:cNvGrpSpPr/>
        <p:nvPr/>
      </p:nvGrpSpPr>
      <p:grpSpPr>
        <a:xfrm>
          <a:off x="0" y="0"/>
          <a:ext cx="0" cy="0"/>
          <a:chOff x="0" y="0"/>
          <a:chExt cx="0" cy="0"/>
        </a:xfrm>
      </p:grpSpPr>
      <p:pic>
        <p:nvPicPr>
          <p:cNvPr id="392" name="Shape 392"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393" name="Shape 393"/>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394" name="Shape 394"/>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395" name="Shape 395"/>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6" name="Shape 396"/>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7" name="Shape 397"/>
          <p:cNvSpPr txBox="1">
            <a:spLocks noGrp="1"/>
          </p:cNvSpPr>
          <p:nvPr>
            <p:ph type="body" idx="1"/>
          </p:nvPr>
        </p:nvSpPr>
        <p:spPr>
          <a:xfrm>
            <a:off x="1076050" y="809588"/>
            <a:ext cx="7578300" cy="37347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SzPts val="1400"/>
              <a:buChar char="●"/>
              <a:defRPr sz="2400" b="1">
                <a:solidFill>
                  <a:schemeClr val="dk1"/>
                </a:solidFill>
              </a:defRPr>
            </a:lvl1pPr>
            <a:lvl2pPr marL="914400" lvl="1" indent="-317500" rtl="0">
              <a:spcBef>
                <a:spcPts val="0"/>
              </a:spcBef>
              <a:spcAft>
                <a:spcPts val="0"/>
              </a:spcAft>
              <a:buSzPts val="1400"/>
              <a:buChar char="○"/>
              <a:defRPr sz="2400">
                <a:solidFill>
                  <a:schemeClr val="dk1"/>
                </a:solidFill>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398" name="Shape 398"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399" name="Shape 399"/>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Layout with title and footer only">
  <p:cSld name="CUSTOM_5_1">
    <p:spTree>
      <p:nvGrpSpPr>
        <p:cNvPr id="1" name="Shape 400"/>
        <p:cNvGrpSpPr/>
        <p:nvPr/>
      </p:nvGrpSpPr>
      <p:grpSpPr>
        <a:xfrm>
          <a:off x="0" y="0"/>
          <a:ext cx="0" cy="0"/>
          <a:chOff x="0" y="0"/>
          <a:chExt cx="0" cy="0"/>
        </a:xfrm>
      </p:grpSpPr>
      <p:pic>
        <p:nvPicPr>
          <p:cNvPr id="401" name="Shape 401" descr="Bande-gradient.png"/>
          <p:cNvPicPr preferRelativeResize="0"/>
          <p:nvPr/>
        </p:nvPicPr>
        <p:blipFill>
          <a:blip r:embed="rId2">
            <a:alphaModFix/>
          </a:blip>
          <a:stretch>
            <a:fillRect/>
          </a:stretch>
        </p:blipFill>
        <p:spPr>
          <a:xfrm rot="5400000">
            <a:off x="437431" y="91519"/>
            <a:ext cx="292238" cy="696300"/>
          </a:xfrm>
          <a:prstGeom prst="rect">
            <a:avLst/>
          </a:prstGeom>
          <a:noFill/>
          <a:ln>
            <a:noFill/>
          </a:ln>
        </p:spPr>
      </p:pic>
      <p:sp>
        <p:nvSpPr>
          <p:cNvPr id="402" name="Shape 402"/>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cxnSp>
        <p:nvCxnSpPr>
          <p:cNvPr id="403" name="Shape 403"/>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404" name="Shape 404"/>
          <p:cNvSpPr txBox="1"/>
          <p:nvPr/>
        </p:nvSpPr>
        <p:spPr>
          <a:xfrm>
            <a:off x="1815450" y="758306"/>
            <a:ext cx="4156500" cy="2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5" name="Shape 405"/>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None/>
              <a:defRPr sz="3000" b="1">
                <a:solidFill>
                  <a:srgbClr val="00A2E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06" name="Shape 406" descr="LOGO-COULEUR-01.png"/>
          <p:cNvPicPr preferRelativeResize="0"/>
          <p:nvPr/>
        </p:nvPicPr>
        <p:blipFill rotWithShape="1">
          <a:blip r:embed="rId3">
            <a:alphaModFix/>
          </a:blip>
          <a:srcRect t="13270" b="13657"/>
          <a:stretch/>
        </p:blipFill>
        <p:spPr>
          <a:xfrm>
            <a:off x="484525" y="4680775"/>
            <a:ext cx="1247450" cy="301425"/>
          </a:xfrm>
          <a:prstGeom prst="rect">
            <a:avLst/>
          </a:prstGeom>
          <a:noFill/>
          <a:ln>
            <a:noFill/>
          </a:ln>
        </p:spPr>
      </p:pic>
      <p:pic>
        <p:nvPicPr>
          <p:cNvPr id="407" name="Shape 407"/>
          <p:cNvPicPr preferRelativeResize="0"/>
          <p:nvPr/>
        </p:nvPicPr>
        <p:blipFill>
          <a:blip r:embed="rId4">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age simple" type="tx">
  <p:cSld name="TITLE_AND_BODY">
    <p:spTree>
      <p:nvGrpSpPr>
        <p:cNvPr id="1" name="Shape 408"/>
        <p:cNvGrpSpPr/>
        <p:nvPr/>
      </p:nvGrpSpPr>
      <p:grpSpPr>
        <a:xfrm>
          <a:off x="0" y="0"/>
          <a:ext cx="0" cy="0"/>
          <a:chOff x="0" y="0"/>
          <a:chExt cx="0" cy="0"/>
        </a:xfrm>
      </p:grpSpPr>
      <p:cxnSp>
        <p:nvCxnSpPr>
          <p:cNvPr id="409" name="Shape 409"/>
          <p:cNvCxnSpPr/>
          <p:nvPr/>
        </p:nvCxnSpPr>
        <p:spPr>
          <a:xfrm>
            <a:off x="1694225" y="4656169"/>
            <a:ext cx="0" cy="253800"/>
          </a:xfrm>
          <a:prstGeom prst="straightConnector1">
            <a:avLst/>
          </a:prstGeom>
          <a:noFill/>
          <a:ln w="9525" cap="flat" cmpd="sng">
            <a:solidFill>
              <a:schemeClr val="dk2"/>
            </a:solidFill>
            <a:prstDash val="solid"/>
            <a:round/>
            <a:headEnd type="none" w="med" len="med"/>
            <a:tailEnd type="none" w="med" len="med"/>
          </a:ln>
        </p:spPr>
      </p:cxnSp>
      <p:sp>
        <p:nvSpPr>
          <p:cNvPr id="410" name="Shape 410"/>
          <p:cNvSpPr txBox="1">
            <a:spLocks noGrp="1"/>
          </p:cNvSpPr>
          <p:nvPr>
            <p:ph type="sldNum" idx="12"/>
          </p:nvPr>
        </p:nvSpPr>
        <p:spPr>
          <a:xfrm>
            <a:off x="8380258" y="4610914"/>
            <a:ext cx="548700" cy="393600"/>
          </a:xfrm>
          <a:prstGeom prst="rect">
            <a:avLst/>
          </a:prstGeom>
          <a:noFill/>
          <a:ln>
            <a:noFill/>
          </a:ln>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spcBef>
                <a:spcPts val="0"/>
              </a:spcBef>
              <a:spcAft>
                <a:spcPts val="0"/>
              </a:spcAft>
              <a:buNone/>
            </a:pPr>
            <a:fld id="{00000000-1234-1234-1234-123412341234}" type="slidenum">
              <a:rPr lang="en"/>
              <a:t>‹N°›</a:t>
            </a:fld>
            <a:endParaRPr/>
          </a:p>
        </p:txBody>
      </p:sp>
      <p:pic>
        <p:nvPicPr>
          <p:cNvPr id="411" name="Shape 411" descr="LOGO-COULEUR-01.png"/>
          <p:cNvPicPr preferRelativeResize="0"/>
          <p:nvPr/>
        </p:nvPicPr>
        <p:blipFill rotWithShape="1">
          <a:blip r:embed="rId2">
            <a:alphaModFix/>
          </a:blip>
          <a:srcRect t="13270" b="13657"/>
          <a:stretch/>
        </p:blipFill>
        <p:spPr>
          <a:xfrm>
            <a:off x="484525" y="4680775"/>
            <a:ext cx="1247450" cy="301425"/>
          </a:xfrm>
          <a:prstGeom prst="rect">
            <a:avLst/>
          </a:prstGeom>
          <a:noFill/>
          <a:ln>
            <a:noFill/>
          </a:ln>
        </p:spPr>
      </p:pic>
      <p:pic>
        <p:nvPicPr>
          <p:cNvPr id="412" name="Shape 412"/>
          <p:cNvPicPr preferRelativeResize="0"/>
          <p:nvPr/>
        </p:nvPicPr>
        <p:blipFill>
          <a:blip r:embed="rId3">
            <a:alphaModFix/>
          </a:blip>
          <a:stretch>
            <a:fillRect/>
          </a:stretch>
        </p:blipFill>
        <p:spPr>
          <a:xfrm>
            <a:off x="1815450" y="4600925"/>
            <a:ext cx="1010045" cy="30905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Empty slide">
  <p:cSld name="TITLE_AND_BODY_3">
    <p:spTree>
      <p:nvGrpSpPr>
        <p:cNvPr id="1" name="Shape 413"/>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ueprints">
  <p:cSld name="TITLE_AND_BODY_2">
    <p:spTree>
      <p:nvGrpSpPr>
        <p:cNvPr id="1" name="Shape 414"/>
        <p:cNvGrpSpPr/>
        <p:nvPr/>
      </p:nvGrpSpPr>
      <p:grpSpPr>
        <a:xfrm>
          <a:off x="0" y="0"/>
          <a:ext cx="0" cy="0"/>
          <a:chOff x="0" y="0"/>
          <a:chExt cx="0" cy="0"/>
        </a:xfrm>
      </p:grpSpPr>
      <p:pic>
        <p:nvPicPr>
          <p:cNvPr id="415" name="Shape 415"/>
          <p:cNvPicPr preferRelativeResize="0"/>
          <p:nvPr/>
        </p:nvPicPr>
        <p:blipFill>
          <a:blip r:embed="rId2">
            <a:alphaModFix/>
          </a:blip>
          <a:stretch>
            <a:fillRect/>
          </a:stretch>
        </p:blipFill>
        <p:spPr>
          <a:xfrm>
            <a:off x="-894875" y="247925"/>
            <a:ext cx="4208350" cy="463900"/>
          </a:xfrm>
          <a:prstGeom prst="rect">
            <a:avLst/>
          </a:prstGeom>
          <a:noFill/>
          <a:ln>
            <a:noFill/>
          </a:ln>
        </p:spPr>
      </p:pic>
      <p:pic>
        <p:nvPicPr>
          <p:cNvPr id="416" name="Shape 416"/>
          <p:cNvPicPr preferRelativeResize="0"/>
          <p:nvPr/>
        </p:nvPicPr>
        <p:blipFill>
          <a:blip r:embed="rId3">
            <a:alphaModFix/>
          </a:blip>
          <a:stretch>
            <a:fillRect/>
          </a:stretch>
        </p:blipFill>
        <p:spPr>
          <a:xfrm>
            <a:off x="2454263" y="1256762"/>
            <a:ext cx="4235476" cy="2629974"/>
          </a:xfrm>
          <a:prstGeom prst="rect">
            <a:avLst/>
          </a:prstGeom>
          <a:noFill/>
          <a:ln>
            <a:noFill/>
          </a:ln>
        </p:spPr>
      </p:pic>
      <p:pic>
        <p:nvPicPr>
          <p:cNvPr id="417" name="Shape 417" descr="Design-Logo.png"/>
          <p:cNvPicPr preferRelativeResize="0"/>
          <p:nvPr/>
        </p:nvPicPr>
        <p:blipFill>
          <a:blip r:embed="rId4">
            <a:alphaModFix/>
          </a:blip>
          <a:stretch>
            <a:fillRect/>
          </a:stretch>
        </p:blipFill>
        <p:spPr>
          <a:xfrm>
            <a:off x="5068975" y="274607"/>
            <a:ext cx="3957350" cy="41052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kills">
  <p:cSld name="TITLE_AND_BODY_2_1">
    <p:spTree>
      <p:nvGrpSpPr>
        <p:cNvPr id="1" name="Shape 418"/>
        <p:cNvGrpSpPr/>
        <p:nvPr/>
      </p:nvGrpSpPr>
      <p:grpSpPr>
        <a:xfrm>
          <a:off x="0" y="0"/>
          <a:ext cx="0" cy="0"/>
          <a:chOff x="0" y="0"/>
          <a:chExt cx="0" cy="0"/>
        </a:xfrm>
      </p:grpSpPr>
      <p:pic>
        <p:nvPicPr>
          <p:cNvPr id="419" name="Shape 419"/>
          <p:cNvPicPr preferRelativeResize="0"/>
          <p:nvPr/>
        </p:nvPicPr>
        <p:blipFill rotWithShape="1">
          <a:blip r:embed="rId2">
            <a:alphaModFix/>
          </a:blip>
          <a:srcRect t="-15000" b="14999"/>
          <a:stretch/>
        </p:blipFill>
        <p:spPr>
          <a:xfrm>
            <a:off x="-1333250" y="126300"/>
            <a:ext cx="4370400" cy="488650"/>
          </a:xfrm>
          <a:prstGeom prst="rect">
            <a:avLst/>
          </a:prstGeom>
          <a:noFill/>
          <a:ln>
            <a:noFill/>
          </a:ln>
        </p:spPr>
      </p:pic>
      <p:pic>
        <p:nvPicPr>
          <p:cNvPr id="420" name="Shape 420" descr="Integrate-Logo.png"/>
          <p:cNvPicPr preferRelativeResize="0"/>
          <p:nvPr/>
        </p:nvPicPr>
        <p:blipFill>
          <a:blip r:embed="rId3">
            <a:alphaModFix/>
          </a:blip>
          <a:stretch>
            <a:fillRect/>
          </a:stretch>
        </p:blipFill>
        <p:spPr>
          <a:xfrm>
            <a:off x="4170448" y="50100"/>
            <a:ext cx="4922276" cy="410525"/>
          </a:xfrm>
          <a:prstGeom prst="rect">
            <a:avLst/>
          </a:prstGeom>
          <a:noFill/>
          <a:ln>
            <a:noFill/>
          </a:ln>
        </p:spPr>
      </p:pic>
      <p:pic>
        <p:nvPicPr>
          <p:cNvPr id="421" name="Shape 421"/>
          <p:cNvPicPr preferRelativeResize="0"/>
          <p:nvPr/>
        </p:nvPicPr>
        <p:blipFill>
          <a:blip r:embed="rId4">
            <a:alphaModFix/>
          </a:blip>
          <a:stretch>
            <a:fillRect/>
          </a:stretch>
        </p:blipFill>
        <p:spPr>
          <a:xfrm>
            <a:off x="2484575" y="1027400"/>
            <a:ext cx="4174828" cy="4076950"/>
          </a:xfrm>
          <a:prstGeom prst="rect">
            <a:avLst/>
          </a:prstGeom>
          <a:noFill/>
          <a:ln>
            <a:noFill/>
          </a:ln>
        </p:spPr>
      </p:pic>
      <p:pic>
        <p:nvPicPr>
          <p:cNvPr id="422" name="Shape 422" descr="Operate-Logo.png"/>
          <p:cNvPicPr preferRelativeResize="0"/>
          <p:nvPr/>
        </p:nvPicPr>
        <p:blipFill>
          <a:blip r:embed="rId5">
            <a:alphaModFix/>
          </a:blip>
          <a:stretch>
            <a:fillRect/>
          </a:stretch>
        </p:blipFill>
        <p:spPr>
          <a:xfrm>
            <a:off x="4648225" y="538750"/>
            <a:ext cx="4392593" cy="41052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nsights">
  <p:cSld name="TITLE_AND_BODY_2_1_1">
    <p:spTree>
      <p:nvGrpSpPr>
        <p:cNvPr id="1" name="Shape 423"/>
        <p:cNvGrpSpPr/>
        <p:nvPr/>
      </p:nvGrpSpPr>
      <p:grpSpPr>
        <a:xfrm>
          <a:off x="0" y="0"/>
          <a:ext cx="0" cy="0"/>
          <a:chOff x="0" y="0"/>
          <a:chExt cx="0" cy="0"/>
        </a:xfrm>
      </p:grpSpPr>
      <p:pic>
        <p:nvPicPr>
          <p:cNvPr id="424" name="Shape 424"/>
          <p:cNvPicPr preferRelativeResize="0"/>
          <p:nvPr/>
        </p:nvPicPr>
        <p:blipFill>
          <a:blip r:embed="rId2">
            <a:alphaModFix/>
          </a:blip>
          <a:stretch>
            <a:fillRect/>
          </a:stretch>
        </p:blipFill>
        <p:spPr>
          <a:xfrm>
            <a:off x="-332475" y="218225"/>
            <a:ext cx="2881448" cy="642625"/>
          </a:xfrm>
          <a:prstGeom prst="rect">
            <a:avLst/>
          </a:prstGeom>
          <a:noFill/>
          <a:ln>
            <a:noFill/>
          </a:ln>
        </p:spPr>
      </p:pic>
      <p:pic>
        <p:nvPicPr>
          <p:cNvPr id="425" name="Shape 425"/>
          <p:cNvPicPr preferRelativeResize="0"/>
          <p:nvPr/>
        </p:nvPicPr>
        <p:blipFill>
          <a:blip r:embed="rId3">
            <a:alphaModFix/>
          </a:blip>
          <a:stretch>
            <a:fillRect/>
          </a:stretch>
        </p:blipFill>
        <p:spPr>
          <a:xfrm>
            <a:off x="5634975" y="1941988"/>
            <a:ext cx="1881025" cy="2055000"/>
          </a:xfrm>
          <a:prstGeom prst="rect">
            <a:avLst/>
          </a:prstGeom>
          <a:noFill/>
          <a:ln>
            <a:noFill/>
          </a:ln>
        </p:spPr>
      </p:pic>
      <p:pic>
        <p:nvPicPr>
          <p:cNvPr id="426" name="Shape 426"/>
          <p:cNvPicPr preferRelativeResize="0"/>
          <p:nvPr/>
        </p:nvPicPr>
        <p:blipFill>
          <a:blip r:embed="rId4">
            <a:alphaModFix/>
          </a:blip>
          <a:stretch>
            <a:fillRect/>
          </a:stretch>
        </p:blipFill>
        <p:spPr>
          <a:xfrm>
            <a:off x="4446475" y="1146513"/>
            <a:ext cx="4258026" cy="574350"/>
          </a:xfrm>
          <a:prstGeom prst="rect">
            <a:avLst/>
          </a:prstGeom>
          <a:noFill/>
          <a:ln>
            <a:noFill/>
          </a:ln>
        </p:spPr>
      </p:pic>
      <p:pic>
        <p:nvPicPr>
          <p:cNvPr id="427" name="Shape 427"/>
          <p:cNvPicPr preferRelativeResize="0"/>
          <p:nvPr/>
        </p:nvPicPr>
        <p:blipFill>
          <a:blip r:embed="rId5">
            <a:alphaModFix/>
          </a:blip>
          <a:stretch>
            <a:fillRect/>
          </a:stretch>
        </p:blipFill>
        <p:spPr>
          <a:xfrm>
            <a:off x="1553312" y="1176088"/>
            <a:ext cx="1534317" cy="2727675"/>
          </a:xfrm>
          <a:prstGeom prst="rect">
            <a:avLst/>
          </a:prstGeom>
          <a:noFill/>
          <a:ln>
            <a:noFill/>
          </a:ln>
        </p:spPr>
      </p:pic>
      <p:pic>
        <p:nvPicPr>
          <p:cNvPr id="428" name="Shape 428" descr="Operate-Logo.png"/>
          <p:cNvPicPr preferRelativeResize="0"/>
          <p:nvPr/>
        </p:nvPicPr>
        <p:blipFill>
          <a:blip r:embed="rId6">
            <a:alphaModFix/>
          </a:blip>
          <a:stretch>
            <a:fillRect/>
          </a:stretch>
        </p:blipFill>
        <p:spPr>
          <a:xfrm>
            <a:off x="4629325" y="218225"/>
            <a:ext cx="4392593" cy="4105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Grey Background">
  <p:cSld name="TITLE_AND_BODY_3_1_1">
    <p:bg>
      <p:bgPr>
        <a:solidFill>
          <a:srgbClr val="BCBEC0"/>
        </a:solidFill>
        <a:effectLst/>
      </p:bgPr>
    </p:bg>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2560575" y="1540800"/>
            <a:ext cx="3825900" cy="1241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3000" b="1">
                <a:solidFill>
                  <a:srgbClr val="FFFFFF"/>
                </a:solidFill>
                <a:latin typeface="Verdana"/>
                <a:ea typeface="Verdana"/>
                <a:cs typeface="Verdana"/>
                <a:sym typeface="Verdana"/>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60" name="Shape 60"/>
          <p:cNvSpPr txBox="1">
            <a:spLocks noGrp="1"/>
          </p:cNvSpPr>
          <p:nvPr>
            <p:ph type="subTitle" idx="1"/>
          </p:nvPr>
        </p:nvSpPr>
        <p:spPr>
          <a:xfrm>
            <a:off x="2838900" y="2988319"/>
            <a:ext cx="3466200" cy="6732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1800" b="1">
                <a:solidFill>
                  <a:srgbClr val="FFFFFF"/>
                </a:solidFill>
                <a:latin typeface="Verdana"/>
                <a:ea typeface="Verdana"/>
                <a:cs typeface="Verdana"/>
                <a:sym typeface="Verdana"/>
              </a:defRPr>
            </a:lvl1pPr>
            <a:lvl2pPr lvl="1" algn="ctr" rtl="0">
              <a:spcBef>
                <a:spcPts val="0"/>
              </a:spcBef>
              <a:spcAft>
                <a:spcPts val="0"/>
              </a:spcAft>
              <a:buNone/>
              <a:defRPr>
                <a:solidFill>
                  <a:srgbClr val="FFFFFF"/>
                </a:solidFill>
                <a:latin typeface="Verdana"/>
                <a:ea typeface="Verdana"/>
                <a:cs typeface="Verdana"/>
                <a:sym typeface="Verdana"/>
              </a:defRPr>
            </a:lvl2pPr>
            <a:lvl3pPr lvl="2" algn="ctr" rtl="0">
              <a:spcBef>
                <a:spcPts val="0"/>
              </a:spcBef>
              <a:spcAft>
                <a:spcPts val="0"/>
              </a:spcAft>
              <a:buNone/>
              <a:defRPr>
                <a:solidFill>
                  <a:srgbClr val="FFFFFF"/>
                </a:solidFill>
                <a:latin typeface="Verdana"/>
                <a:ea typeface="Verdana"/>
                <a:cs typeface="Verdana"/>
                <a:sym typeface="Verdana"/>
              </a:defRPr>
            </a:lvl3pPr>
            <a:lvl4pPr lvl="3" algn="ctr" rtl="0">
              <a:spcBef>
                <a:spcPts val="0"/>
              </a:spcBef>
              <a:spcAft>
                <a:spcPts val="0"/>
              </a:spcAft>
              <a:buNone/>
              <a:defRPr>
                <a:solidFill>
                  <a:srgbClr val="FFFFFF"/>
                </a:solidFill>
                <a:latin typeface="Verdana"/>
                <a:ea typeface="Verdana"/>
                <a:cs typeface="Verdana"/>
                <a:sym typeface="Verdana"/>
              </a:defRPr>
            </a:lvl4pPr>
            <a:lvl5pPr lvl="4" algn="ctr" rtl="0">
              <a:spcBef>
                <a:spcPts val="0"/>
              </a:spcBef>
              <a:spcAft>
                <a:spcPts val="0"/>
              </a:spcAft>
              <a:buNone/>
              <a:defRPr>
                <a:solidFill>
                  <a:srgbClr val="FFFFFF"/>
                </a:solidFill>
                <a:latin typeface="Verdana"/>
                <a:ea typeface="Verdana"/>
                <a:cs typeface="Verdana"/>
                <a:sym typeface="Verdana"/>
              </a:defRPr>
            </a:lvl5pPr>
            <a:lvl6pPr lvl="5" algn="ctr" rtl="0">
              <a:spcBef>
                <a:spcPts val="0"/>
              </a:spcBef>
              <a:spcAft>
                <a:spcPts val="0"/>
              </a:spcAft>
              <a:buNone/>
              <a:defRPr>
                <a:solidFill>
                  <a:srgbClr val="FFFFFF"/>
                </a:solidFill>
                <a:latin typeface="Verdana"/>
                <a:ea typeface="Verdana"/>
                <a:cs typeface="Verdana"/>
                <a:sym typeface="Verdana"/>
              </a:defRPr>
            </a:lvl6pPr>
            <a:lvl7pPr lvl="6" algn="ctr" rtl="0">
              <a:spcBef>
                <a:spcPts val="0"/>
              </a:spcBef>
              <a:spcAft>
                <a:spcPts val="0"/>
              </a:spcAft>
              <a:buNone/>
              <a:defRPr>
                <a:solidFill>
                  <a:srgbClr val="FFFFFF"/>
                </a:solidFill>
                <a:latin typeface="Verdana"/>
                <a:ea typeface="Verdana"/>
                <a:cs typeface="Verdana"/>
                <a:sym typeface="Verdana"/>
              </a:defRPr>
            </a:lvl7pPr>
            <a:lvl8pPr lvl="7" algn="ctr" rtl="0">
              <a:spcBef>
                <a:spcPts val="0"/>
              </a:spcBef>
              <a:spcAft>
                <a:spcPts val="0"/>
              </a:spcAft>
              <a:buNone/>
              <a:defRPr>
                <a:solidFill>
                  <a:srgbClr val="FFFFFF"/>
                </a:solidFill>
                <a:latin typeface="Verdana"/>
                <a:ea typeface="Verdana"/>
                <a:cs typeface="Verdana"/>
                <a:sym typeface="Verdana"/>
              </a:defRPr>
            </a:lvl8pPr>
            <a:lvl9pPr lvl="8" algn="ctr" rtl="0">
              <a:spcBef>
                <a:spcPts val="0"/>
              </a:spcBef>
              <a:spcAft>
                <a:spcPts val="0"/>
              </a:spcAft>
              <a:buNone/>
              <a:defRPr>
                <a:solidFill>
                  <a:srgbClr val="FFFFFF"/>
                </a:solidFill>
                <a:latin typeface="Verdana"/>
                <a:ea typeface="Verdana"/>
                <a:cs typeface="Verdana"/>
                <a:sym typeface="Verdana"/>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ean Robotics">
  <p:cSld name="TITLE_AND_BODY_1">
    <p:spTree>
      <p:nvGrpSpPr>
        <p:cNvPr id="1" name="Shape 429"/>
        <p:cNvGrpSpPr/>
        <p:nvPr/>
      </p:nvGrpSpPr>
      <p:grpSpPr>
        <a:xfrm>
          <a:off x="0" y="0"/>
          <a:ext cx="0" cy="0"/>
          <a:chOff x="0" y="0"/>
          <a:chExt cx="0" cy="0"/>
        </a:xfrm>
      </p:grpSpPr>
      <p:pic>
        <p:nvPicPr>
          <p:cNvPr id="430" name="Shape 430"/>
          <p:cNvPicPr preferRelativeResize="0"/>
          <p:nvPr/>
        </p:nvPicPr>
        <p:blipFill>
          <a:blip r:embed="rId2">
            <a:alphaModFix/>
          </a:blip>
          <a:stretch>
            <a:fillRect/>
          </a:stretch>
        </p:blipFill>
        <p:spPr>
          <a:xfrm>
            <a:off x="1156324" y="1715264"/>
            <a:ext cx="6831352" cy="171297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esign white">
  <p:cSld name="TITLE_AND_BODY_1_2">
    <p:spTree>
      <p:nvGrpSpPr>
        <p:cNvPr id="1" name="Shape 431"/>
        <p:cNvGrpSpPr/>
        <p:nvPr/>
      </p:nvGrpSpPr>
      <p:grpSpPr>
        <a:xfrm>
          <a:off x="0" y="0"/>
          <a:ext cx="0" cy="0"/>
          <a:chOff x="0" y="0"/>
          <a:chExt cx="0" cy="0"/>
        </a:xfrm>
      </p:grpSpPr>
      <p:pic>
        <p:nvPicPr>
          <p:cNvPr id="432" name="Shape 432"/>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esign black">
  <p:cSld name="TITLE_AND_BODY_1_2_1">
    <p:bg>
      <p:bgPr>
        <a:solidFill>
          <a:srgbClr val="000000"/>
        </a:solidFill>
        <a:effectLst/>
      </p:bgPr>
    </p:bg>
    <p:spTree>
      <p:nvGrpSpPr>
        <p:cNvPr id="1" name="Shape 433"/>
        <p:cNvGrpSpPr/>
        <p:nvPr/>
      </p:nvGrpSpPr>
      <p:grpSpPr>
        <a:xfrm>
          <a:off x="0" y="0"/>
          <a:ext cx="0" cy="0"/>
          <a:chOff x="0" y="0"/>
          <a:chExt cx="0" cy="0"/>
        </a:xfrm>
      </p:grpSpPr>
      <p:pic>
        <p:nvPicPr>
          <p:cNvPr id="434" name="Shape 434"/>
          <p:cNvPicPr preferRelativeResize="0"/>
          <p:nvPr/>
        </p:nvPicPr>
        <p:blipFill>
          <a:blip r:embed="rId2">
            <a:alphaModFix/>
          </a:blip>
          <a:stretch>
            <a:fillRect/>
          </a:stretch>
        </p:blipFill>
        <p:spPr>
          <a:xfrm>
            <a:off x="1257770" y="2227950"/>
            <a:ext cx="6628469" cy="6876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esign Blue">
  <p:cSld name="TITLE_AND_BODY_1_2_1_1">
    <p:bg>
      <p:bgPr>
        <a:solidFill>
          <a:srgbClr val="00A9E9"/>
        </a:solidFill>
        <a:effectLst/>
      </p:bgPr>
    </p:bg>
    <p:spTree>
      <p:nvGrpSpPr>
        <p:cNvPr id="1" name="Shape 435"/>
        <p:cNvGrpSpPr/>
        <p:nvPr/>
      </p:nvGrpSpPr>
      <p:grpSpPr>
        <a:xfrm>
          <a:off x="0" y="0"/>
          <a:ext cx="0" cy="0"/>
          <a:chOff x="0" y="0"/>
          <a:chExt cx="0" cy="0"/>
        </a:xfrm>
      </p:grpSpPr>
      <p:pic>
        <p:nvPicPr>
          <p:cNvPr id="436" name="Shape 436"/>
          <p:cNvPicPr preferRelativeResize="0"/>
          <p:nvPr/>
        </p:nvPicPr>
        <p:blipFill>
          <a:blip r:embed="rId2">
            <a:alphaModFix/>
          </a:blip>
          <a:stretch>
            <a:fillRect/>
          </a:stretch>
        </p:blipFill>
        <p:spPr>
          <a:xfrm>
            <a:off x="1257713" y="2227951"/>
            <a:ext cx="6628575" cy="6876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Integrate white">
  <p:cSld name="TITLE_AND_BODY_1_1">
    <p:spTree>
      <p:nvGrpSpPr>
        <p:cNvPr id="1" name="Shape 437"/>
        <p:cNvGrpSpPr/>
        <p:nvPr/>
      </p:nvGrpSpPr>
      <p:grpSpPr>
        <a:xfrm>
          <a:off x="0" y="0"/>
          <a:ext cx="0" cy="0"/>
          <a:chOff x="0" y="0"/>
          <a:chExt cx="0" cy="0"/>
        </a:xfrm>
      </p:grpSpPr>
      <p:pic>
        <p:nvPicPr>
          <p:cNvPr id="438" name="Shape 438"/>
          <p:cNvPicPr preferRelativeResize="0"/>
          <p:nvPr/>
        </p:nvPicPr>
        <p:blipFill>
          <a:blip r:embed="rId2">
            <a:alphaModFix/>
          </a:blip>
          <a:stretch>
            <a:fillRect/>
          </a:stretch>
        </p:blipFill>
        <p:spPr>
          <a:xfrm>
            <a:off x="449663" y="2227950"/>
            <a:ext cx="8244664" cy="6876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Integrate Grey">
  <p:cSld name="TITLE_AND_BODY_1_1_3">
    <p:bg>
      <p:bgPr>
        <a:solidFill>
          <a:srgbClr val="BCBEC0"/>
        </a:solidFill>
        <a:effectLst/>
      </p:bgPr>
    </p:bg>
    <p:spTree>
      <p:nvGrpSpPr>
        <p:cNvPr id="1" name="Shape 439"/>
        <p:cNvGrpSpPr/>
        <p:nvPr/>
      </p:nvGrpSpPr>
      <p:grpSpPr>
        <a:xfrm>
          <a:off x="0" y="0"/>
          <a:ext cx="0" cy="0"/>
          <a:chOff x="0" y="0"/>
          <a:chExt cx="0" cy="0"/>
        </a:xfrm>
      </p:grpSpPr>
      <p:pic>
        <p:nvPicPr>
          <p:cNvPr id="440" name="Shape 440"/>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Integrate black">
  <p:cSld name="TITLE_AND_BODY_1_1_2">
    <p:bg>
      <p:bgPr>
        <a:solidFill>
          <a:srgbClr val="000000"/>
        </a:solidFill>
        <a:effectLst/>
      </p:bgPr>
    </p:bg>
    <p:spTree>
      <p:nvGrpSpPr>
        <p:cNvPr id="1" name="Shape 441"/>
        <p:cNvGrpSpPr/>
        <p:nvPr/>
      </p:nvGrpSpPr>
      <p:grpSpPr>
        <a:xfrm>
          <a:off x="0" y="0"/>
          <a:ext cx="0" cy="0"/>
          <a:chOff x="0" y="0"/>
          <a:chExt cx="0" cy="0"/>
        </a:xfrm>
      </p:grpSpPr>
      <p:pic>
        <p:nvPicPr>
          <p:cNvPr id="442" name="Shape 442"/>
          <p:cNvPicPr preferRelativeResize="0"/>
          <p:nvPr/>
        </p:nvPicPr>
        <p:blipFill>
          <a:blip r:embed="rId2">
            <a:alphaModFix/>
          </a:blip>
          <a:stretch>
            <a:fillRect/>
          </a:stretch>
        </p:blipFill>
        <p:spPr>
          <a:xfrm>
            <a:off x="449763" y="2227950"/>
            <a:ext cx="8244485" cy="6876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perate white">
  <p:cSld name="TITLE_AND_BODY_1_1_1">
    <p:spTree>
      <p:nvGrpSpPr>
        <p:cNvPr id="1" name="Shape 443"/>
        <p:cNvGrpSpPr/>
        <p:nvPr/>
      </p:nvGrpSpPr>
      <p:grpSpPr>
        <a:xfrm>
          <a:off x="0" y="0"/>
          <a:ext cx="0" cy="0"/>
          <a:chOff x="0" y="0"/>
          <a:chExt cx="0" cy="0"/>
        </a:xfrm>
      </p:grpSpPr>
      <p:pic>
        <p:nvPicPr>
          <p:cNvPr id="444" name="Shape 444"/>
          <p:cNvPicPr preferRelativeResize="0"/>
          <p:nvPr/>
        </p:nvPicPr>
        <p:blipFill>
          <a:blip r:embed="rId2">
            <a:alphaModFix/>
          </a:blip>
          <a:stretch>
            <a:fillRect/>
          </a:stretch>
        </p:blipFill>
        <p:spPr>
          <a:xfrm>
            <a:off x="893413" y="2227950"/>
            <a:ext cx="7357173" cy="6876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perate Blue">
  <p:cSld name="TITLE_AND_BODY_1_1_1_3">
    <p:bg>
      <p:bgPr>
        <a:solidFill>
          <a:srgbClr val="00A9E9"/>
        </a:solidFill>
        <a:effectLst/>
      </p:bgPr>
    </p:bg>
    <p:spTree>
      <p:nvGrpSpPr>
        <p:cNvPr id="1" name="Shape 445"/>
        <p:cNvGrpSpPr/>
        <p:nvPr/>
      </p:nvGrpSpPr>
      <p:grpSpPr>
        <a:xfrm>
          <a:off x="0" y="0"/>
          <a:ext cx="0" cy="0"/>
          <a:chOff x="0" y="0"/>
          <a:chExt cx="0" cy="0"/>
        </a:xfrm>
      </p:grpSpPr>
      <p:pic>
        <p:nvPicPr>
          <p:cNvPr id="446" name="Shape 446"/>
          <p:cNvPicPr preferRelativeResize="0"/>
          <p:nvPr/>
        </p:nvPicPr>
        <p:blipFill>
          <a:blip r:embed="rId2">
            <a:alphaModFix/>
          </a:blip>
          <a:stretch>
            <a:fillRect/>
          </a:stretch>
        </p:blipFill>
        <p:spPr>
          <a:xfrm>
            <a:off x="893400" y="2227950"/>
            <a:ext cx="7357210" cy="68760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perate White Blue">
  <p:cSld name="TITLE_AND_BODY_1_1_1_2">
    <p:spTree>
      <p:nvGrpSpPr>
        <p:cNvPr id="1" name="Shape 447"/>
        <p:cNvGrpSpPr/>
        <p:nvPr/>
      </p:nvGrpSpPr>
      <p:grpSpPr>
        <a:xfrm>
          <a:off x="0" y="0"/>
          <a:ext cx="0" cy="0"/>
          <a:chOff x="0" y="0"/>
          <a:chExt cx="0" cy="0"/>
        </a:xfrm>
      </p:grpSpPr>
      <p:pic>
        <p:nvPicPr>
          <p:cNvPr id="448" name="Shape 448"/>
          <p:cNvPicPr preferRelativeResize="0"/>
          <p:nvPr/>
        </p:nvPicPr>
        <p:blipFill>
          <a:blip r:embed="rId2">
            <a:alphaModFix/>
          </a:blip>
          <a:stretch>
            <a:fillRect/>
          </a:stretch>
        </p:blipFill>
        <p:spPr>
          <a:xfrm>
            <a:off x="893388" y="2227950"/>
            <a:ext cx="7357213" cy="687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theme" Target="../theme/theme3.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theme" Target="../theme/theme4.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8"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theme" Target="../theme/theme5.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41" Type="http://schemas.openxmlformats.org/officeDocument/2006/relationships/slideLayout" Target="../slideLayouts/slideLayout185.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8" Type="http://schemas.openxmlformats.org/officeDocument/2006/relationships/slideLayout" Target="../slideLayouts/slideLayout152.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9" Type="http://schemas.openxmlformats.org/officeDocument/2006/relationships/slideLayout" Target="../slideLayouts/slideLayout224.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42" Type="http://schemas.openxmlformats.org/officeDocument/2006/relationships/slideLayout" Target="../slideLayouts/slideLayout227.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41" Type="http://schemas.openxmlformats.org/officeDocument/2006/relationships/slideLayout" Target="../slideLayouts/slideLayout226.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40" Type="http://schemas.openxmlformats.org/officeDocument/2006/relationships/slideLayout" Target="../slideLayouts/slideLayout225.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43" Type="http://schemas.openxmlformats.org/officeDocument/2006/relationships/theme" Target="../theme/theme6.xml"/><Relationship Id="rId8" Type="http://schemas.openxmlformats.org/officeDocument/2006/relationships/slideLayout" Target="../slideLayouts/slideLayout193.xml"/><Relationship Id="rId3" Type="http://schemas.openxmlformats.org/officeDocument/2006/relationships/slideLayout" Target="../slideLayouts/slideLayout188.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26" Type="http://schemas.openxmlformats.org/officeDocument/2006/relationships/slideLayout" Target="../slideLayouts/slideLayout253.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34" Type="http://schemas.openxmlformats.org/officeDocument/2006/relationships/theme" Target="../theme/theme7.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33" Type="http://schemas.openxmlformats.org/officeDocument/2006/relationships/slideLayout" Target="../slideLayouts/slideLayout260.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29" Type="http://schemas.openxmlformats.org/officeDocument/2006/relationships/slideLayout" Target="../slideLayouts/slideLayout256.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24" Type="http://schemas.openxmlformats.org/officeDocument/2006/relationships/slideLayout" Target="../slideLayouts/slideLayout251.xml"/><Relationship Id="rId32" Type="http://schemas.openxmlformats.org/officeDocument/2006/relationships/slideLayout" Target="../slideLayouts/slideLayout259.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slideLayout" Target="../slideLayouts/slideLayout255.xml"/><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31" Type="http://schemas.openxmlformats.org/officeDocument/2006/relationships/slideLayout" Target="../slideLayouts/slideLayout258.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 Id="rId27" Type="http://schemas.openxmlformats.org/officeDocument/2006/relationships/slideLayout" Target="../slideLayouts/slideLayout254.xml"/><Relationship Id="rId30" Type="http://schemas.openxmlformats.org/officeDocument/2006/relationships/slideLayout" Target="../slideLayouts/slideLayout257.xml"/><Relationship Id="rId8" Type="http://schemas.openxmlformats.org/officeDocument/2006/relationships/slideLayout" Target="../slideLayouts/slideLayout23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9" Type="http://schemas.openxmlformats.org/officeDocument/2006/relationships/slideLayout" Target="../slideLayouts/slideLayout299.xml"/><Relationship Id="rId21" Type="http://schemas.openxmlformats.org/officeDocument/2006/relationships/slideLayout" Target="../slideLayouts/slideLayout281.xml"/><Relationship Id="rId34" Type="http://schemas.openxmlformats.org/officeDocument/2006/relationships/slideLayout" Target="../slideLayouts/slideLayout294.xml"/><Relationship Id="rId42" Type="http://schemas.openxmlformats.org/officeDocument/2006/relationships/slideLayout" Target="../slideLayouts/slideLayout302.xml"/><Relationship Id="rId7" Type="http://schemas.openxmlformats.org/officeDocument/2006/relationships/slideLayout" Target="../slideLayouts/slideLayout26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9" Type="http://schemas.openxmlformats.org/officeDocument/2006/relationships/slideLayout" Target="../slideLayouts/slideLayout289.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slideLayout" Target="../slideLayouts/slideLayout292.xml"/><Relationship Id="rId37" Type="http://schemas.openxmlformats.org/officeDocument/2006/relationships/slideLayout" Target="../slideLayouts/slideLayout297.xml"/><Relationship Id="rId40" Type="http://schemas.openxmlformats.org/officeDocument/2006/relationships/slideLayout" Target="../slideLayouts/slideLayout300.xml"/><Relationship Id="rId45" Type="http://schemas.openxmlformats.org/officeDocument/2006/relationships/theme" Target="../theme/theme8.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36" Type="http://schemas.openxmlformats.org/officeDocument/2006/relationships/slideLayout" Target="../slideLayouts/slideLayout296.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slideLayout" Target="../slideLayouts/slideLayout291.xml"/><Relationship Id="rId44" Type="http://schemas.openxmlformats.org/officeDocument/2006/relationships/slideLayout" Target="../slideLayouts/slideLayout304.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35" Type="http://schemas.openxmlformats.org/officeDocument/2006/relationships/slideLayout" Target="../slideLayouts/slideLayout295.xml"/><Relationship Id="rId43" Type="http://schemas.openxmlformats.org/officeDocument/2006/relationships/slideLayout" Target="../slideLayouts/slideLayout303.xml"/><Relationship Id="rId8" Type="http://schemas.openxmlformats.org/officeDocument/2006/relationships/slideLayout" Target="../slideLayouts/slideLayout268.xml"/><Relationship Id="rId3" Type="http://schemas.openxmlformats.org/officeDocument/2006/relationships/slideLayout" Target="../slideLayouts/slideLayout263.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slideLayout" Target="../slideLayouts/slideLayout293.xml"/><Relationship Id="rId38" Type="http://schemas.openxmlformats.org/officeDocument/2006/relationships/slideLayout" Target="../slideLayouts/slideLayout298.xml"/><Relationship Id="rId20" Type="http://schemas.openxmlformats.org/officeDocument/2006/relationships/slideLayout" Target="../slideLayouts/slideLayout280.xml"/><Relationship Id="rId41" Type="http://schemas.openxmlformats.org/officeDocument/2006/relationships/slideLayout" Target="../slideLayouts/slideLayout30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9" Type="http://schemas.openxmlformats.org/officeDocument/2006/relationships/slideLayout" Target="../slideLayouts/slideLayout343.xml"/><Relationship Id="rId21" Type="http://schemas.openxmlformats.org/officeDocument/2006/relationships/slideLayout" Target="../slideLayouts/slideLayout325.xml"/><Relationship Id="rId34" Type="http://schemas.openxmlformats.org/officeDocument/2006/relationships/slideLayout" Target="../slideLayouts/slideLayout338.xml"/><Relationship Id="rId42" Type="http://schemas.openxmlformats.org/officeDocument/2006/relationships/theme" Target="../theme/theme9.xml"/><Relationship Id="rId7" Type="http://schemas.openxmlformats.org/officeDocument/2006/relationships/slideLayout" Target="../slideLayouts/slideLayout31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41" Type="http://schemas.openxmlformats.org/officeDocument/2006/relationships/slideLayout" Target="../slideLayouts/slideLayout345.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37" Type="http://schemas.openxmlformats.org/officeDocument/2006/relationships/slideLayout" Target="../slideLayouts/slideLayout341.xml"/><Relationship Id="rId40" Type="http://schemas.openxmlformats.org/officeDocument/2006/relationships/slideLayout" Target="../slideLayouts/slideLayout344.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36" Type="http://schemas.openxmlformats.org/officeDocument/2006/relationships/slideLayout" Target="../slideLayouts/slideLayout340.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35" Type="http://schemas.openxmlformats.org/officeDocument/2006/relationships/slideLayout" Target="../slideLayouts/slideLayout339.xml"/><Relationship Id="rId8" Type="http://schemas.openxmlformats.org/officeDocument/2006/relationships/slideLayout" Target="../slideLayouts/slideLayout312.xml"/><Relationship Id="rId3" Type="http://schemas.openxmlformats.org/officeDocument/2006/relationships/slideLayout" Target="../slideLayouts/slideLayout307.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38" Type="http://schemas.openxmlformats.org/officeDocument/2006/relationships/slideLayout" Target="../slideLayouts/slideLayout3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14"/>
        <p:cNvGrpSpPr/>
        <p:nvPr/>
      </p:nvGrpSpPr>
      <p:grpSpPr>
        <a:xfrm>
          <a:off x="0" y="0"/>
          <a:ext cx="0" cy="0"/>
          <a:chOff x="0" y="0"/>
          <a:chExt cx="0" cy="0"/>
        </a:xfrm>
      </p:grpSpPr>
      <p:sp>
        <p:nvSpPr>
          <p:cNvPr id="515" name="Shape 5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0"/>
        <p:cNvGrpSpPr/>
        <p:nvPr/>
      </p:nvGrpSpPr>
      <p:grpSpPr>
        <a:xfrm>
          <a:off x="0" y="0"/>
          <a:ext cx="0" cy="0"/>
          <a:chOff x="0" y="0"/>
          <a:chExt cx="0" cy="0"/>
        </a:xfrm>
      </p:grpSpPr>
      <p:sp>
        <p:nvSpPr>
          <p:cNvPr id="691" name="Shape 6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1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0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5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6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3" r:id="rId32"/>
    <p:sldLayoutId id="2147483984" r:id="rId33"/>
    <p:sldLayoutId id="2147483985" r:id="rId34"/>
    <p:sldLayoutId id="2147483986" r:id="rId35"/>
    <p:sldLayoutId id="2147483987" r:id="rId36"/>
    <p:sldLayoutId id="2147483988" r:id="rId37"/>
    <p:sldLayoutId id="2147483989" r:id="rId38"/>
    <p:sldLayoutId id="2147483990" r:id="rId39"/>
    <p:sldLayoutId id="2147483991" r:id="rId40"/>
    <p:sldLayoutId id="2147483992"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81.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9.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1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5.jpg"/><Relationship Id="rId4" Type="http://schemas.openxmlformats.org/officeDocument/2006/relationships/image" Target="../media/image8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3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comments" Target="../comments/comment5.xml"/><Relationship Id="rId5" Type="http://schemas.openxmlformats.org/officeDocument/2006/relationships/image" Target="../media/image75.jpg"/><Relationship Id="rId4" Type="http://schemas.openxmlformats.org/officeDocument/2006/relationships/image" Target="../media/image85.jpg"/></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41.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5.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65.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8.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63.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65.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5.xml"/><Relationship Id="rId1" Type="http://schemas.openxmlformats.org/officeDocument/2006/relationships/slideLayout" Target="../slideLayouts/slideLayout308.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31.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Shape 1653"/>
          <p:cNvSpPr txBox="1">
            <a:spLocks noGrp="1"/>
          </p:cNvSpPr>
          <p:nvPr>
            <p:ph type="title"/>
          </p:nvPr>
        </p:nvSpPr>
        <p:spPr>
          <a:xfrm>
            <a:off x="1890000" y="1540800"/>
            <a:ext cx="4914000" cy="1241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ja-JP" dirty="0">
                <a:latin typeface="MS Gothic" panose="020B0609070205080204" pitchFamily="49" charset="-128"/>
                <a:ea typeface="MS Gothic" panose="020B0609070205080204" pitchFamily="49" charset="-128"/>
                <a:sym typeface="Arial"/>
              </a:rPr>
              <a:t>生産をスピードアップ</a:t>
            </a:r>
            <a:endParaRPr lang="ja-JP" dirty="0">
              <a:latin typeface="MS Gothic" panose="020B0609070205080204" pitchFamily="49" charset="-128"/>
              <a:ea typeface="MS Gothic" panose="020B0609070205080204" pitchFamily="49" charset="-128"/>
              <a:cs typeface="Arial"/>
              <a:sym typeface="Arial"/>
            </a:endParaRPr>
          </a:p>
        </p:txBody>
      </p:sp>
      <p:sp>
        <p:nvSpPr>
          <p:cNvPr id="1654" name="Shape 1654"/>
          <p:cNvSpPr txBox="1">
            <a:spLocks noGrp="1"/>
          </p:cNvSpPr>
          <p:nvPr>
            <p:ph type="subTitle" idx="1"/>
          </p:nvPr>
        </p:nvSpPr>
        <p:spPr>
          <a:xfrm>
            <a:off x="2547825" y="2996500"/>
            <a:ext cx="3468600" cy="6732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ja-JP" dirty="0">
                <a:latin typeface="Avenir" panose="020B0503020203020204" pitchFamily="34" charset="0"/>
                <a:ea typeface="MS Gothic" panose="020B0609070205080204" pitchFamily="49" charset="-128"/>
                <a:sym typeface="Arial"/>
              </a:rPr>
              <a:t>Robotiq</a:t>
            </a:r>
            <a:r>
              <a:rPr lang="ja-JP" dirty="0">
                <a:latin typeface="MS Gothic" panose="020B0609070205080204" pitchFamily="49" charset="-128"/>
                <a:ea typeface="MS Gothic" panose="020B0609070205080204" pitchFamily="49" charset="-128"/>
                <a:sym typeface="Arial"/>
              </a:rPr>
              <a:t>製品</a:t>
            </a:r>
            <a:endParaRPr lang="ja-JP"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pic>
        <p:nvPicPr>
          <p:cNvPr id="1711" name="Shape 1711"/>
          <p:cNvPicPr preferRelativeResize="0"/>
          <p:nvPr/>
        </p:nvPicPr>
        <p:blipFill>
          <a:blip r:embed="rId3">
            <a:alphaModFix/>
          </a:blip>
          <a:stretch>
            <a:fillRect/>
          </a:stretch>
        </p:blipFill>
        <p:spPr>
          <a:xfrm>
            <a:off x="2615712" y="1635038"/>
            <a:ext cx="3544624" cy="1976225"/>
          </a:xfrm>
          <a:prstGeom prst="rect">
            <a:avLst/>
          </a:prstGeom>
          <a:noFill/>
          <a:ln>
            <a:noFill/>
          </a:ln>
        </p:spPr>
      </p:pic>
      <p:sp>
        <p:nvSpPr>
          <p:cNvPr id="1712" name="Shape 1712"/>
          <p:cNvSpPr/>
          <p:nvPr/>
        </p:nvSpPr>
        <p:spPr>
          <a:xfrm>
            <a:off x="2349550" y="584800"/>
            <a:ext cx="4076700" cy="4076700"/>
          </a:xfrm>
          <a:prstGeom prst="ellipse">
            <a:avLst/>
          </a:prstGeom>
          <a:noFill/>
          <a:ln w="114300" cap="flat" cmpd="sng">
            <a:solidFill>
              <a:srgbClr val="23ACF5"/>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sp>
        <p:nvSpPr>
          <p:cNvPr id="1713" name="Shape 1713"/>
          <p:cNvSpPr/>
          <p:nvPr/>
        </p:nvSpPr>
        <p:spPr>
          <a:xfrm>
            <a:off x="208575" y="1845100"/>
            <a:ext cx="1556100" cy="1556100"/>
          </a:xfrm>
          <a:prstGeom prst="ellipse">
            <a:avLst/>
          </a:prstGeom>
          <a:noFill/>
          <a:ln w="38100" cap="flat" cmpd="sng">
            <a:solidFill>
              <a:srgbClr val="23AC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sz="1800" b="1" dirty="0">
                <a:latin typeface="MS Gothic" panose="020B0609070205080204" pitchFamily="49" charset="-128"/>
                <a:ea typeface="MS Gothic" panose="020B0609070205080204" pitchFamily="49" charset="-128"/>
              </a:rPr>
              <a:t>地域</a:t>
            </a:r>
          </a:p>
          <a:p>
            <a:pPr marL="0" lvl="0" indent="0" algn="ctr" rtl="0">
              <a:spcBef>
                <a:spcPts val="0"/>
              </a:spcBef>
              <a:spcAft>
                <a:spcPts val="0"/>
              </a:spcAft>
              <a:buNone/>
            </a:pPr>
            <a:r>
              <a:rPr lang="ja-JP" sz="1800" b="1" dirty="0">
                <a:latin typeface="MS Gothic" panose="020B0609070205080204" pitchFamily="49" charset="-128"/>
                <a:ea typeface="MS Gothic" panose="020B0609070205080204" pitchFamily="49" charset="-128"/>
              </a:rPr>
              <a:t>パートナー</a:t>
            </a:r>
            <a:r>
              <a:rPr lang="ja-JP" dirty="0">
                <a:latin typeface="MS Gothic" panose="020B0609070205080204" pitchFamily="49" charset="-128"/>
                <a:ea typeface="MS Gothic" panose="020B0609070205080204" pitchFamily="49" charset="-128"/>
              </a:rPr>
              <a:t> </a:t>
            </a:r>
            <a:endParaRPr lang="ja-JP" sz="1800" dirty="0">
              <a:latin typeface="MS Gothic" panose="020B0609070205080204" pitchFamily="49" charset="-128"/>
              <a:ea typeface="MS Gothic" panose="020B0609070205080204" pitchFamily="49" charset="-128"/>
            </a:endParaRPr>
          </a:p>
        </p:txBody>
      </p:sp>
      <p:sp>
        <p:nvSpPr>
          <p:cNvPr id="1714" name="Shape 1714"/>
          <p:cNvSpPr/>
          <p:nvPr/>
        </p:nvSpPr>
        <p:spPr>
          <a:xfrm>
            <a:off x="6453350" y="73100"/>
            <a:ext cx="2385900" cy="2385900"/>
          </a:xfrm>
          <a:prstGeom prst="ellipse">
            <a:avLst/>
          </a:prstGeom>
          <a:noFill/>
          <a:ln w="38100" cap="flat" cmpd="sng">
            <a:solidFill>
              <a:srgbClr val="23AC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sz="1800" b="1" dirty="0">
                <a:latin typeface="MS Gothic" panose="020B0609070205080204" pitchFamily="49" charset="-128"/>
                <a:ea typeface="MS Gothic" panose="020B0609070205080204" pitchFamily="49" charset="-128"/>
              </a:rPr>
              <a:t>メーカー</a:t>
            </a:r>
          </a:p>
        </p:txBody>
      </p:sp>
      <p:sp>
        <p:nvSpPr>
          <p:cNvPr id="1715" name="Shape 1715"/>
          <p:cNvSpPr/>
          <p:nvPr/>
        </p:nvSpPr>
        <p:spPr>
          <a:xfrm>
            <a:off x="7283000" y="3162950"/>
            <a:ext cx="1556100" cy="1599600"/>
          </a:xfrm>
          <a:prstGeom prst="ellipse">
            <a:avLst/>
          </a:prstGeom>
          <a:noFill/>
          <a:ln w="38100" cap="flat" cmpd="sng">
            <a:solidFill>
              <a:srgbClr val="23AC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sz="1800" b="1" dirty="0">
                <a:latin typeface="Avenir" panose="020B0503020203020204" pitchFamily="34" charset="0"/>
                <a:ea typeface="MS Gothic" panose="020B0609070205080204" pitchFamily="49" charset="-128"/>
              </a:rPr>
              <a:t>Robotiq</a:t>
            </a:r>
          </a:p>
        </p:txBody>
      </p:sp>
      <p:cxnSp>
        <p:nvCxnSpPr>
          <p:cNvPr id="1716" name="Shape 1716"/>
          <p:cNvCxnSpPr>
            <a:stCxn id="1713" idx="6"/>
            <a:endCxn id="1712" idx="2"/>
          </p:cNvCxnSpPr>
          <p:nvPr/>
        </p:nvCxnSpPr>
        <p:spPr>
          <a:xfrm>
            <a:off x="1764675" y="2623150"/>
            <a:ext cx="585000" cy="0"/>
          </a:xfrm>
          <a:prstGeom prst="straightConnector1">
            <a:avLst/>
          </a:prstGeom>
          <a:noFill/>
          <a:ln w="38100" cap="flat" cmpd="sng">
            <a:solidFill>
              <a:srgbClr val="23ACF5"/>
            </a:solidFill>
            <a:prstDash val="solid"/>
            <a:round/>
            <a:headEnd type="none" w="med" len="med"/>
            <a:tailEnd type="none" w="med" len="med"/>
          </a:ln>
        </p:spPr>
      </p:cxnSp>
      <p:cxnSp>
        <p:nvCxnSpPr>
          <p:cNvPr id="1717" name="Shape 1717"/>
          <p:cNvCxnSpPr>
            <a:stCxn id="1715" idx="1"/>
            <a:endCxn id="1712" idx="6"/>
          </p:cNvCxnSpPr>
          <p:nvPr/>
        </p:nvCxnSpPr>
        <p:spPr>
          <a:xfrm rot="10800000">
            <a:off x="6426386" y="2623206"/>
            <a:ext cx="1084500" cy="774000"/>
          </a:xfrm>
          <a:prstGeom prst="straightConnector1">
            <a:avLst/>
          </a:prstGeom>
          <a:noFill/>
          <a:ln w="38100" cap="flat" cmpd="sng">
            <a:solidFill>
              <a:srgbClr val="23ACF5"/>
            </a:solidFill>
            <a:prstDash val="solid"/>
            <a:round/>
            <a:headEnd type="none" w="med" len="med"/>
            <a:tailEnd type="none" w="med" len="med"/>
          </a:ln>
        </p:spPr>
      </p:cxnSp>
      <p:cxnSp>
        <p:nvCxnSpPr>
          <p:cNvPr id="1718" name="Shape 1718"/>
          <p:cNvCxnSpPr>
            <a:endCxn id="1714" idx="2"/>
          </p:cNvCxnSpPr>
          <p:nvPr/>
        </p:nvCxnSpPr>
        <p:spPr>
          <a:xfrm rot="10800000" flipH="1">
            <a:off x="6172250" y="1266050"/>
            <a:ext cx="281100" cy="353100"/>
          </a:xfrm>
          <a:prstGeom prst="straightConnector1">
            <a:avLst/>
          </a:prstGeom>
          <a:noFill/>
          <a:ln w="38100" cap="flat" cmpd="sng">
            <a:solidFill>
              <a:srgbClr val="23ACF5"/>
            </a:solidFill>
            <a:prstDash val="solid"/>
            <a:round/>
            <a:headEnd type="none" w="med" len="med"/>
            <a:tailEnd type="none" w="med" len="med"/>
          </a:ln>
        </p:spPr>
      </p:cxnSp>
      <p:pic>
        <p:nvPicPr>
          <p:cNvPr id="1719" name="Shape 1719"/>
          <p:cNvPicPr preferRelativeResize="0"/>
          <p:nvPr/>
        </p:nvPicPr>
        <p:blipFill rotWithShape="1">
          <a:blip r:embed="rId4">
            <a:alphaModFix/>
          </a:blip>
          <a:srcRect r="88947" b="89647"/>
          <a:stretch/>
        </p:blipFill>
        <p:spPr>
          <a:xfrm>
            <a:off x="4045213" y="808750"/>
            <a:ext cx="685375" cy="721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Shape 1724"/>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lang="ja-JP"/>
          </a:p>
        </p:txBody>
      </p:sp>
      <p:sp>
        <p:nvSpPr>
          <p:cNvPr id="1725" name="Shape 1725"/>
          <p:cNvSpPr txBox="1">
            <a:spLocks noGrp="1"/>
          </p:cNvSpPr>
          <p:nvPr>
            <p:ph type="subTitle" idx="1"/>
          </p:nvPr>
        </p:nvSpPr>
        <p:spPr>
          <a:xfrm>
            <a:off x="1075975" y="1003475"/>
            <a:ext cx="75783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6" name="Shape 1726"/>
          <p:cNvSpPr txBox="1">
            <a:spLocks noGrp="1"/>
          </p:cNvSpPr>
          <p:nvPr>
            <p:ph type="body" idx="2"/>
          </p:nvPr>
        </p:nvSpPr>
        <p:spPr>
          <a:xfrm>
            <a:off x="1076050" y="1496600"/>
            <a:ext cx="7578300" cy="3047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81" y="0"/>
            <a:ext cx="11047769" cy="52866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Shape 1732"/>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lang="ja-JP" dirty="0"/>
          </a:p>
        </p:txBody>
      </p:sp>
      <p:pic>
        <p:nvPicPr>
          <p:cNvPr id="12" name="Picture 11">
            <a:extLst>
              <a:ext uri="{FF2B5EF4-FFF2-40B4-BE49-F238E27FC236}">
                <a16:creationId xmlns:a16="http://schemas.microsoft.com/office/drawing/2014/main" id="{20F89DBC-3059-484B-A175-36DF93BCB0E4}"/>
              </a:ext>
            </a:extLst>
          </p:cNvPr>
          <p:cNvPicPr>
            <a:picLocks noChangeAspect="1"/>
          </p:cNvPicPr>
          <p:nvPr/>
        </p:nvPicPr>
        <p:blipFill>
          <a:blip r:embed="rId3"/>
          <a:stretch>
            <a:fillRect/>
          </a:stretch>
        </p:blipFill>
        <p:spPr>
          <a:xfrm>
            <a:off x="2082338" y="81280"/>
            <a:ext cx="5029200" cy="4432300"/>
          </a:xfrm>
          <a:prstGeom prst="rect">
            <a:avLst/>
          </a:prstGeom>
        </p:spPr>
      </p:pic>
      <p:sp>
        <p:nvSpPr>
          <p:cNvPr id="16" name="Shape 1756">
            <a:extLst>
              <a:ext uri="{FF2B5EF4-FFF2-40B4-BE49-F238E27FC236}">
                <a16:creationId xmlns:a16="http://schemas.microsoft.com/office/drawing/2014/main" id="{8AC29353-2198-B045-9A61-9FF6EF904128}"/>
              </a:ext>
            </a:extLst>
          </p:cNvPr>
          <p:cNvSpPr/>
          <p:nvPr/>
        </p:nvSpPr>
        <p:spPr>
          <a:xfrm>
            <a:off x="124887" y="236827"/>
            <a:ext cx="1188600" cy="624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Shape 1732"/>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lang="ja-JP"/>
          </a:p>
        </p:txBody>
      </p:sp>
      <p:sp>
        <p:nvSpPr>
          <p:cNvPr id="7" name="Shape 1756">
            <a:extLst>
              <a:ext uri="{FF2B5EF4-FFF2-40B4-BE49-F238E27FC236}">
                <a16:creationId xmlns:a16="http://schemas.microsoft.com/office/drawing/2014/main" id="{A00EBE78-B502-7849-90F4-8CB01F412E88}"/>
              </a:ext>
            </a:extLst>
          </p:cNvPr>
          <p:cNvSpPr/>
          <p:nvPr/>
        </p:nvSpPr>
        <p:spPr>
          <a:xfrm>
            <a:off x="124887" y="236827"/>
            <a:ext cx="1188600" cy="624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Picture 5">
            <a:extLst>
              <a:ext uri="{FF2B5EF4-FFF2-40B4-BE49-F238E27FC236}">
                <a16:creationId xmlns:a16="http://schemas.microsoft.com/office/drawing/2014/main" id="{C06FBCDC-5652-2C46-8A73-C010EB769413}"/>
              </a:ext>
            </a:extLst>
          </p:cNvPr>
          <p:cNvPicPr>
            <a:picLocks noChangeAspect="1"/>
          </p:cNvPicPr>
          <p:nvPr/>
        </p:nvPicPr>
        <p:blipFill rotWithShape="1">
          <a:blip r:embed="rId3"/>
          <a:srcRect l="3371" r="2637"/>
          <a:stretch/>
        </p:blipFill>
        <p:spPr>
          <a:xfrm>
            <a:off x="2019993" y="162012"/>
            <a:ext cx="5037511" cy="4257774"/>
          </a:xfrm>
          <a:prstGeom prst="rect">
            <a:avLst/>
          </a:prstGeom>
        </p:spPr>
      </p:pic>
    </p:spTree>
    <p:extLst>
      <p:ext uri="{BB962C8B-B14F-4D97-AF65-F5344CB8AC3E}">
        <p14:creationId xmlns:p14="http://schemas.microsoft.com/office/powerpoint/2010/main" val="594787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Shape 1748"/>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lang="ja-JP"/>
          </a:p>
        </p:txBody>
      </p:sp>
      <p:sp>
        <p:nvSpPr>
          <p:cNvPr id="1750" name="Shape 1750"/>
          <p:cNvSpPr/>
          <p:nvPr/>
        </p:nvSpPr>
        <p:spPr>
          <a:xfrm>
            <a:off x="133200" y="153700"/>
            <a:ext cx="1188600" cy="624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Picture 2">
            <a:extLst>
              <a:ext uri="{FF2B5EF4-FFF2-40B4-BE49-F238E27FC236}">
                <a16:creationId xmlns:a16="http://schemas.microsoft.com/office/drawing/2014/main" id="{A688F5F4-FA99-A640-B7F9-E5DF6B6C7E80}"/>
              </a:ext>
            </a:extLst>
          </p:cNvPr>
          <p:cNvPicPr>
            <a:picLocks noChangeAspect="1"/>
          </p:cNvPicPr>
          <p:nvPr/>
        </p:nvPicPr>
        <p:blipFill rotWithShape="1">
          <a:blip r:embed="rId3"/>
          <a:srcRect t="42808"/>
          <a:stretch/>
        </p:blipFill>
        <p:spPr>
          <a:xfrm>
            <a:off x="2863838" y="2343617"/>
            <a:ext cx="3952597" cy="2582276"/>
          </a:xfrm>
          <a:prstGeom prst="rect">
            <a:avLst/>
          </a:prstGeom>
        </p:spPr>
      </p:pic>
      <p:pic>
        <p:nvPicPr>
          <p:cNvPr id="7" name="Picture 6">
            <a:extLst>
              <a:ext uri="{FF2B5EF4-FFF2-40B4-BE49-F238E27FC236}">
                <a16:creationId xmlns:a16="http://schemas.microsoft.com/office/drawing/2014/main" id="{C47666BE-2EBE-2A4A-8531-EA205C6604CF}"/>
              </a:ext>
            </a:extLst>
          </p:cNvPr>
          <p:cNvPicPr>
            <a:picLocks noChangeAspect="1"/>
          </p:cNvPicPr>
          <p:nvPr/>
        </p:nvPicPr>
        <p:blipFill>
          <a:blip r:embed="rId4"/>
          <a:stretch>
            <a:fillRect/>
          </a:stretch>
        </p:blipFill>
        <p:spPr>
          <a:xfrm>
            <a:off x="2252749" y="0"/>
            <a:ext cx="5417950" cy="1148282"/>
          </a:xfrm>
          <a:prstGeom prst="rect">
            <a:avLst/>
          </a:prstGeom>
        </p:spPr>
      </p:pic>
      <p:pic>
        <p:nvPicPr>
          <p:cNvPr id="8" name="Picture 7">
            <a:extLst>
              <a:ext uri="{FF2B5EF4-FFF2-40B4-BE49-F238E27FC236}">
                <a16:creationId xmlns:a16="http://schemas.microsoft.com/office/drawing/2014/main" id="{5824EB53-54AD-0644-8CAE-D24A6DAFCD4C}"/>
              </a:ext>
            </a:extLst>
          </p:cNvPr>
          <p:cNvPicPr>
            <a:picLocks noChangeAspect="1"/>
          </p:cNvPicPr>
          <p:nvPr/>
        </p:nvPicPr>
        <p:blipFill rotWithShape="1">
          <a:blip r:embed="rId3"/>
          <a:srcRect b="76893"/>
          <a:stretch/>
        </p:blipFill>
        <p:spPr>
          <a:xfrm>
            <a:off x="2863838" y="1256792"/>
            <a:ext cx="3952597" cy="1043278"/>
          </a:xfrm>
          <a:prstGeom prst="rect">
            <a:avLst/>
          </a:prstGeom>
        </p:spPr>
      </p:pic>
      <p:pic>
        <p:nvPicPr>
          <p:cNvPr id="9" name="Picture 8">
            <a:extLst>
              <a:ext uri="{FF2B5EF4-FFF2-40B4-BE49-F238E27FC236}">
                <a16:creationId xmlns:a16="http://schemas.microsoft.com/office/drawing/2014/main" id="{A23F66E0-081F-1C4E-968B-BA1BE3783946}"/>
              </a:ext>
            </a:extLst>
          </p:cNvPr>
          <p:cNvPicPr>
            <a:picLocks noChangeAspect="1"/>
          </p:cNvPicPr>
          <p:nvPr/>
        </p:nvPicPr>
        <p:blipFill rotWithShape="1">
          <a:blip r:embed="rId4"/>
          <a:srcRect l="85904"/>
          <a:stretch/>
        </p:blipFill>
        <p:spPr>
          <a:xfrm>
            <a:off x="7670699" y="0"/>
            <a:ext cx="1473301" cy="1148282"/>
          </a:xfrm>
          <a:prstGeom prst="rect">
            <a:avLst/>
          </a:prstGeom>
        </p:spPr>
      </p:pic>
      <p:pic>
        <p:nvPicPr>
          <p:cNvPr id="10" name="Picture 9">
            <a:extLst>
              <a:ext uri="{FF2B5EF4-FFF2-40B4-BE49-F238E27FC236}">
                <a16:creationId xmlns:a16="http://schemas.microsoft.com/office/drawing/2014/main" id="{0D8EB384-9F1A-C74C-B589-0C5D133D5B64}"/>
              </a:ext>
            </a:extLst>
          </p:cNvPr>
          <p:cNvPicPr>
            <a:picLocks noChangeAspect="1"/>
          </p:cNvPicPr>
          <p:nvPr/>
        </p:nvPicPr>
        <p:blipFill rotWithShape="1">
          <a:blip r:embed="rId4"/>
          <a:srcRect l="85904"/>
          <a:stretch/>
        </p:blipFill>
        <p:spPr>
          <a:xfrm>
            <a:off x="-58188" y="0"/>
            <a:ext cx="2310938" cy="11482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6" name="Shape 1756"/>
          <p:cNvSpPr/>
          <p:nvPr/>
        </p:nvSpPr>
        <p:spPr>
          <a:xfrm>
            <a:off x="124887" y="236827"/>
            <a:ext cx="1188600" cy="624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8" name="Picture 7">
            <a:extLst>
              <a:ext uri="{FF2B5EF4-FFF2-40B4-BE49-F238E27FC236}">
                <a16:creationId xmlns:a16="http://schemas.microsoft.com/office/drawing/2014/main" id="{1C780829-B44B-F946-8FA5-61F241D7F8B2}"/>
              </a:ext>
            </a:extLst>
          </p:cNvPr>
          <p:cNvPicPr>
            <a:picLocks noChangeAspect="1"/>
          </p:cNvPicPr>
          <p:nvPr/>
        </p:nvPicPr>
        <p:blipFill>
          <a:blip r:embed="rId3"/>
          <a:stretch>
            <a:fillRect/>
          </a:stretch>
        </p:blipFill>
        <p:spPr>
          <a:xfrm>
            <a:off x="271774" y="499180"/>
            <a:ext cx="4449850" cy="3735276"/>
          </a:xfrm>
          <a:prstGeom prst="rect">
            <a:avLst/>
          </a:prstGeom>
        </p:spPr>
      </p:pic>
      <p:sp>
        <p:nvSpPr>
          <p:cNvPr id="1755" name="Shape 1755"/>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15</a:t>
            </a:fld>
            <a:endParaRPr lang="ja-JP"/>
          </a:p>
        </p:txBody>
      </p:sp>
      <p:pic>
        <p:nvPicPr>
          <p:cNvPr id="7" name="Picture 6">
            <a:extLst>
              <a:ext uri="{FF2B5EF4-FFF2-40B4-BE49-F238E27FC236}">
                <a16:creationId xmlns:a16="http://schemas.microsoft.com/office/drawing/2014/main" id="{404D7930-21EE-524D-8C84-0E363612BA6E}"/>
              </a:ext>
            </a:extLst>
          </p:cNvPr>
          <p:cNvPicPr>
            <a:picLocks noChangeAspect="1"/>
          </p:cNvPicPr>
          <p:nvPr/>
        </p:nvPicPr>
        <p:blipFill>
          <a:blip r:embed="rId4"/>
          <a:stretch>
            <a:fillRect/>
          </a:stretch>
        </p:blipFill>
        <p:spPr>
          <a:xfrm>
            <a:off x="5170749" y="1265900"/>
            <a:ext cx="3682775" cy="2816978"/>
          </a:xfrm>
          <a:prstGeom prst="rect">
            <a:avLst/>
          </a:prstGeom>
          <a:ln>
            <a:solidFill>
              <a:srgbClr val="00B0F0"/>
            </a:solidFill>
          </a:ln>
        </p:spPr>
      </p:pic>
      <p:cxnSp>
        <p:nvCxnSpPr>
          <p:cNvPr id="5" name="Straight Arrow Connector 4">
            <a:extLst>
              <a:ext uri="{FF2B5EF4-FFF2-40B4-BE49-F238E27FC236}">
                <a16:creationId xmlns:a16="http://schemas.microsoft.com/office/drawing/2014/main" id="{535662C2-6AD2-7241-BBF4-749E11A57A93}"/>
              </a:ext>
            </a:extLst>
          </p:cNvPr>
          <p:cNvCxnSpPr>
            <a:cxnSpLocks/>
          </p:cNvCxnSpPr>
          <p:nvPr/>
        </p:nvCxnSpPr>
        <p:spPr>
          <a:xfrm>
            <a:off x="2078175" y="3133898"/>
            <a:ext cx="302780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Shape 1769"/>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16</a:t>
            </a:fld>
            <a:endParaRPr lang="ja-JP">
              <a:latin typeface="MS Gothic" panose="020B0609070205080204" pitchFamily="49" charset="-128"/>
              <a:ea typeface="MS Gothic" panose="020B0609070205080204" pitchFamily="49" charset="-128"/>
            </a:endParaRPr>
          </a:p>
        </p:txBody>
      </p:sp>
      <p:sp>
        <p:nvSpPr>
          <p:cNvPr id="1770" name="Shape 1770"/>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Avenir" panose="020B0503020203020204" pitchFamily="34" charset="0"/>
                <a:ea typeface="MS Gothic" panose="020B0609070205080204" pitchFamily="49" charset="-128"/>
                <a:sym typeface="Arial"/>
              </a:rPr>
              <a:t>Blueprints</a:t>
            </a:r>
            <a:r>
              <a:rPr lang="ja-JP" dirty="0">
                <a:latin typeface="MS Gothic" panose="020B0609070205080204" pitchFamily="49" charset="-128"/>
                <a:ea typeface="MS Gothic" panose="020B0609070205080204" pitchFamily="49" charset="-128"/>
                <a:sym typeface="Arial"/>
              </a:rPr>
              <a:t>を使用する理由</a:t>
            </a:r>
            <a:endParaRPr lang="ja-JP" dirty="0">
              <a:latin typeface="MS Gothic" panose="020B0609070205080204" pitchFamily="49" charset="-128"/>
              <a:ea typeface="MS Gothic" panose="020B0609070205080204" pitchFamily="49" charset="-128"/>
              <a:cs typeface="Arial"/>
              <a:sym typeface="Arial"/>
            </a:endParaRPr>
          </a:p>
        </p:txBody>
      </p:sp>
      <p:sp>
        <p:nvSpPr>
          <p:cNvPr id="1771" name="Shape 1771"/>
          <p:cNvSpPr txBox="1">
            <a:spLocks noGrp="1"/>
          </p:cNvSpPr>
          <p:nvPr>
            <p:ph type="body" idx="2"/>
          </p:nvPr>
        </p:nvSpPr>
        <p:spPr>
          <a:xfrm>
            <a:off x="1003325" y="943950"/>
            <a:ext cx="7578300" cy="3047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chemeClr val="dk1"/>
              </a:buClr>
              <a:buSzPts val="2400"/>
              <a:buChar char="●"/>
            </a:pPr>
            <a:r>
              <a:rPr lang="ja-JP" b="0" dirty="0">
                <a:latin typeface="MS Gothic" panose="020B0609070205080204" pitchFamily="49" charset="-128"/>
                <a:ea typeface="MS Gothic" panose="020B0609070205080204" pitchFamily="49" charset="-128"/>
              </a:rPr>
              <a:t>コストのかさむ統合時の手直しを回避してプロジェクトを加速</a:t>
            </a:r>
          </a:p>
          <a:p>
            <a:pPr marL="0" lvl="0" indent="0" rtl="0">
              <a:spcBef>
                <a:spcPts val="0"/>
              </a:spcBef>
              <a:spcAft>
                <a:spcPts val="0"/>
              </a:spcAft>
              <a:buClr>
                <a:srgbClr val="000000"/>
              </a:buClr>
              <a:buSzPts val="1100"/>
              <a:buFont typeface="Arial"/>
              <a:buNone/>
            </a:pPr>
            <a:endParaRPr lang="ja-JP" b="0" dirty="0">
              <a:latin typeface="MS Gothic" panose="020B0609070205080204" pitchFamily="49" charset="-128"/>
              <a:ea typeface="MS Gothic" panose="020B0609070205080204" pitchFamily="49" charset="-128"/>
            </a:endParaRPr>
          </a:p>
          <a:p>
            <a:pPr marL="457200" lvl="0" indent="-381000" rtl="0">
              <a:spcBef>
                <a:spcPts val="0"/>
              </a:spcBef>
              <a:spcAft>
                <a:spcPts val="0"/>
              </a:spcAft>
              <a:buSzPts val="2400"/>
              <a:buChar char="●"/>
            </a:pPr>
            <a:r>
              <a:rPr lang="ja-JP" b="0" dirty="0">
                <a:latin typeface="MS Gothic" panose="020B0609070205080204" pitchFamily="49" charset="-128"/>
                <a:ea typeface="MS Gothic" panose="020B0609070205080204" pitchFamily="49" charset="-128"/>
              </a:rPr>
              <a:t>すべてのプロジェクト情報を一点に集中</a:t>
            </a:r>
          </a:p>
          <a:p>
            <a:pPr marL="0" lvl="0" indent="0" rtl="0">
              <a:spcBef>
                <a:spcPts val="0"/>
              </a:spcBef>
              <a:spcAft>
                <a:spcPts val="0"/>
              </a:spcAft>
              <a:buNone/>
            </a:pPr>
            <a:endParaRPr lang="ja-JP" b="0" dirty="0">
              <a:latin typeface="MS Gothic" panose="020B0609070205080204" pitchFamily="49" charset="-128"/>
              <a:ea typeface="MS Gothic" panose="020B0609070205080204" pitchFamily="49" charset="-128"/>
            </a:endParaRPr>
          </a:p>
          <a:p>
            <a:pPr marL="457200" lvl="0" indent="-381000" rtl="0">
              <a:spcBef>
                <a:spcPts val="0"/>
              </a:spcBef>
              <a:spcAft>
                <a:spcPts val="0"/>
              </a:spcAft>
              <a:buSzPts val="2400"/>
              <a:buChar char="●"/>
            </a:pPr>
            <a:r>
              <a:rPr lang="ja-JP" b="0" dirty="0">
                <a:latin typeface="MS Gothic" panose="020B0609070205080204" pitchFamily="49" charset="-128"/>
                <a:ea typeface="MS Gothic" panose="020B0609070205080204" pitchFamily="49" charset="-128"/>
              </a:rPr>
              <a:t>プロジェクトの専門家やステークホルダーとのコミュニケーションが容易</a:t>
            </a:r>
          </a:p>
          <a:p>
            <a:pPr marL="0" lvl="0" indent="0" rtl="0">
              <a:spcBef>
                <a:spcPts val="0"/>
              </a:spcBef>
              <a:spcAft>
                <a:spcPts val="0"/>
              </a:spcAft>
              <a:buNone/>
            </a:pPr>
            <a:endParaRPr lang="ja-JP" b="0" dirty="0">
              <a:latin typeface="MS Gothic" panose="020B0609070205080204" pitchFamily="49" charset="-128"/>
              <a:ea typeface="MS Gothic" panose="020B0609070205080204" pitchFamily="49" charset="-128"/>
            </a:endParaRPr>
          </a:p>
          <a:p>
            <a:pPr marL="457200" lvl="0" indent="-381000" rtl="0">
              <a:spcBef>
                <a:spcPts val="0"/>
              </a:spcBef>
              <a:spcAft>
                <a:spcPts val="0"/>
              </a:spcAft>
              <a:buSzPts val="2400"/>
              <a:buChar char="●"/>
            </a:pPr>
            <a:r>
              <a:rPr lang="ja-JP" b="0" dirty="0">
                <a:latin typeface="MS Gothic" panose="020B0609070205080204" pitchFamily="49" charset="-128"/>
                <a:ea typeface="MS Gothic" panose="020B0609070205080204" pitchFamily="49" charset="-128"/>
              </a:rPr>
              <a:t>現場と直接ファイルを共有</a:t>
            </a:r>
          </a:p>
          <a:p>
            <a:pPr marL="0" lvl="0" indent="0">
              <a:spcBef>
                <a:spcPts val="0"/>
              </a:spcBef>
              <a:spcAft>
                <a:spcPts val="0"/>
              </a:spcAft>
              <a:buNone/>
            </a:pPr>
            <a:endParaRPr lang="ja-JP" dirty="0">
              <a:latin typeface="MS Gothic" panose="020B0609070205080204" pitchFamily="49" charset="-128"/>
              <a:ea typeface="MS Gothic" panose="020B0609070205080204" pitchFamily="49" charset="-128"/>
            </a:endParaRPr>
          </a:p>
          <a:p>
            <a:pPr marL="0" lvl="0" indent="0" rtl="0">
              <a:spcBef>
                <a:spcPts val="0"/>
              </a:spcBef>
              <a:spcAft>
                <a:spcPts val="0"/>
              </a:spcAft>
              <a:buNone/>
            </a:pPr>
            <a:endParaRPr lang="ja-JP" dirty="0">
              <a:latin typeface="MS Gothic" panose="020B0609070205080204" pitchFamily="49" charset="-128"/>
              <a:ea typeface="MS Gothic" panose="020B0609070205080204" pitchFamily="49"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Shape 1780"/>
          <p:cNvSpPr txBox="1">
            <a:spLocks noGrp="1"/>
          </p:cNvSpPr>
          <p:nvPr>
            <p:ph type="title"/>
          </p:nvPr>
        </p:nvSpPr>
        <p:spPr>
          <a:xfrm>
            <a:off x="1651200" y="1196875"/>
            <a:ext cx="5841600" cy="2022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solidFill>
                  <a:srgbClr val="FFFFFF"/>
                </a:solidFill>
                <a:latin typeface="MS Gothic" panose="020B0609070205080204" pitchFamily="49" charset="-128"/>
                <a:ea typeface="MS Gothic" panose="020B0609070205080204" pitchFamily="49" charset="-128"/>
                <a:sym typeface="Arial"/>
              </a:rPr>
              <a:t>生産をスピードアップする柔軟で標準化されたコンポーネント</a:t>
            </a:r>
            <a:endParaRPr lang="ja-JP" dirty="0">
              <a:solidFill>
                <a:srgbClr val="FFFFFF"/>
              </a:solidFill>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Shape 1785"/>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19</a:t>
            </a:fld>
            <a:endParaRPr lang="ja-JP" dirty="0">
              <a:latin typeface="MS Gothic" panose="020B0609070205080204" pitchFamily="49" charset="-128"/>
              <a:ea typeface="MS Gothic" panose="020B0609070205080204" pitchFamily="49" charset="-128"/>
            </a:endParaRPr>
          </a:p>
        </p:txBody>
      </p:sp>
      <p:sp>
        <p:nvSpPr>
          <p:cNvPr id="1786" name="Shape 1786"/>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rPr>
              <a:t>ロボティックセル導入ツール</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991" y="789459"/>
            <a:ext cx="5956627" cy="36952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Shape 1659"/>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2</a:t>
            </a:fld>
            <a:endParaRPr lang="ja-JP" dirty="0">
              <a:latin typeface="MS Gothic" panose="020B0609070205080204" pitchFamily="49" charset="-128"/>
              <a:ea typeface="MS Gothic" panose="020B0609070205080204" pitchFamily="49" charset="-128"/>
            </a:endParaRPr>
          </a:p>
        </p:txBody>
      </p:sp>
      <p:sp>
        <p:nvSpPr>
          <p:cNvPr id="1660" name="Shape 1660"/>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rPr>
              <a:t>生産をスピードアップさせるツール</a:t>
            </a:r>
          </a:p>
        </p:txBody>
      </p:sp>
      <p:pic>
        <p:nvPicPr>
          <p:cNvPr id="1661" name="Shape 1661"/>
          <p:cNvPicPr preferRelativeResize="0"/>
          <p:nvPr/>
        </p:nvPicPr>
        <p:blipFill>
          <a:blip r:embed="rId3">
            <a:extLst>
              <a:ext uri="{28A0092B-C50C-407E-A947-70E740481C1C}">
                <a14:useLocalDpi xmlns:a14="http://schemas.microsoft.com/office/drawing/2010/main" val="0"/>
              </a:ext>
            </a:extLst>
          </a:blip>
          <a:stretch>
            <a:fillRect/>
          </a:stretch>
        </p:blipFill>
        <p:spPr>
          <a:xfrm>
            <a:off x="710250" y="543977"/>
            <a:ext cx="7723501" cy="47913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Shape 1792"/>
          <p:cNvSpPr txBox="1">
            <a:spLocks noGrp="1"/>
          </p:cNvSpPr>
          <p:nvPr>
            <p:ph type="subTitle" idx="1"/>
          </p:nvPr>
        </p:nvSpPr>
        <p:spPr>
          <a:xfrm>
            <a:off x="542824" y="407219"/>
            <a:ext cx="3965565" cy="4232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sz="3600" dirty="0">
                <a:latin typeface="MS Gothic" panose="020B0609070205080204" pitchFamily="49" charset="-128"/>
                <a:ea typeface="MS Gothic" panose="020B0609070205080204" pitchFamily="49" charset="-128"/>
              </a:rPr>
              <a:t>汎用グリッパー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8" name="Shape 1798"/>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ja-JP" dirty="0">
                <a:latin typeface="Avenir" panose="020B0503020203020204" pitchFamily="34" charset="0"/>
                <a:ea typeface="MS Gothic" panose="020B0609070205080204" pitchFamily="49" charset="-128"/>
                <a:sym typeface="Arial"/>
              </a:rPr>
              <a:t>Hand-E</a:t>
            </a:r>
            <a:r>
              <a:rPr lang="ja-JP" dirty="0">
                <a:latin typeface="MS Gothic" panose="020B0609070205080204" pitchFamily="49" charset="-128"/>
                <a:ea typeface="MS Gothic" panose="020B0609070205080204" pitchFamily="49" charset="-128"/>
                <a:sym typeface="Arial"/>
              </a:rPr>
              <a:t>、</a:t>
            </a:r>
            <a:r>
              <a:rPr lang="ja-JP" dirty="0">
                <a:latin typeface="Avenir" panose="020B0503020203020204" pitchFamily="34" charset="0"/>
                <a:ea typeface="MS Gothic" panose="020B0609070205080204" pitchFamily="49" charset="-128"/>
                <a:sym typeface="Arial"/>
              </a:rPr>
              <a:t>2F-85</a:t>
            </a:r>
            <a:r>
              <a:rPr lang="ja-JP" dirty="0">
                <a:latin typeface="MS Gothic" panose="020B0609070205080204" pitchFamily="49" charset="-128"/>
                <a:ea typeface="MS Gothic" panose="020B0609070205080204" pitchFamily="49" charset="-128"/>
                <a:sym typeface="Arial"/>
              </a:rPr>
              <a:t>、</a:t>
            </a:r>
            <a:r>
              <a:rPr lang="ja-JP" dirty="0">
                <a:latin typeface="Avenir" panose="020B0503020203020204" pitchFamily="34" charset="0"/>
                <a:ea typeface="MS Gothic" panose="020B0609070205080204" pitchFamily="49" charset="-128"/>
                <a:sym typeface="Arial"/>
              </a:rPr>
              <a:t>2F-140</a:t>
            </a:r>
            <a:endParaRPr lang="ja-JP" dirty="0">
              <a:latin typeface="Avenir" panose="020B0503020203020204" pitchFamily="34" charset="0"/>
              <a:ea typeface="MS Gothic" panose="020B0609070205080204" pitchFamily="49" charset="-128"/>
              <a:cs typeface="Arial"/>
              <a:sym typeface="Aria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25" y="663275"/>
            <a:ext cx="7445627" cy="381374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ja-JP"/>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5189"/>
            <a:ext cx="9235440" cy="7568689"/>
          </a:xfrm>
          <a:prstGeom prst="rect">
            <a:avLst/>
          </a:prstGeom>
        </p:spPr>
      </p:pic>
      <p:sp>
        <p:nvSpPr>
          <p:cNvPr id="3" name="Titre 2"/>
          <p:cNvSpPr>
            <a:spLocks noGrp="1"/>
          </p:cNvSpPr>
          <p:nvPr>
            <p:ph type="title"/>
          </p:nvPr>
        </p:nvSpPr>
        <p:spPr>
          <a:xfrm>
            <a:off x="5803773" y="822301"/>
            <a:ext cx="5916642" cy="3036723"/>
          </a:xfrm>
        </p:spPr>
        <p:txBody>
          <a:bodyPr/>
          <a:lstStyle/>
          <a:p>
            <a:r>
              <a:rPr lang="ja-JP" sz="5400" dirty="0">
                <a:latin typeface="Avenir" panose="020B0503020203020204" pitchFamily="34" charset="0"/>
                <a:ea typeface="MS Gothic" panose="020B0609070205080204" pitchFamily="49" charset="-128"/>
              </a:rPr>
              <a:t>Hand-E</a:t>
            </a:r>
          </a:p>
        </p:txBody>
      </p:sp>
    </p:spTree>
    <p:extLst>
      <p:ext uri="{BB962C8B-B14F-4D97-AF65-F5344CB8AC3E}">
        <p14:creationId xmlns:p14="http://schemas.microsoft.com/office/powerpoint/2010/main" val="33931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ja-JP"/>
          </a:p>
        </p:txBody>
      </p:sp>
      <p:sp>
        <p:nvSpPr>
          <p:cNvPr id="3" name="Titre 2"/>
          <p:cNvSpPr>
            <a:spLocks noGrp="1"/>
          </p:cNvSpPr>
          <p:nvPr>
            <p:ph type="title"/>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6" name="Titre 2"/>
          <p:cNvSpPr txBox="1">
            <a:spLocks/>
          </p:cNvSpPr>
          <p:nvPr/>
        </p:nvSpPr>
        <p:spPr>
          <a:xfrm>
            <a:off x="5970637" y="2199417"/>
            <a:ext cx="5916642" cy="303672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000" b="1" i="0" u="none" strike="noStrike" cap="none">
                <a:solidFill>
                  <a:srgbClr val="00A2E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r>
              <a:rPr lang="ja-JP" sz="4400" dirty="0">
                <a:latin typeface="Avenir" panose="020B0503020203020204" pitchFamily="34" charset="0"/>
                <a:ea typeface="MS Gothic" panose="020B0609070205080204" pitchFamily="49" charset="-128"/>
              </a:rPr>
              <a:t>2F-85</a:t>
            </a:r>
          </a:p>
        </p:txBody>
      </p:sp>
    </p:spTree>
    <p:extLst>
      <p:ext uri="{BB962C8B-B14F-4D97-AF65-F5344CB8AC3E}">
        <p14:creationId xmlns:p14="http://schemas.microsoft.com/office/powerpoint/2010/main" val="202754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4"/>
        <p:cNvGrpSpPr/>
        <p:nvPr/>
      </p:nvGrpSpPr>
      <p:grpSpPr>
        <a:xfrm>
          <a:off x="0" y="0"/>
          <a:ext cx="0" cy="0"/>
          <a:chOff x="0" y="0"/>
          <a:chExt cx="0" cy="0"/>
        </a:xfrm>
      </p:grpSpPr>
      <p:sp>
        <p:nvSpPr>
          <p:cNvPr id="1855" name="Shape 1855"/>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lang="ja-JP"/>
          </a:p>
        </p:txBody>
      </p:sp>
      <p:sp>
        <p:nvSpPr>
          <p:cNvPr id="3" name="Titre 2"/>
          <p:cNvSpPr>
            <a:spLocks noGrp="1"/>
          </p:cNvSpPr>
          <p:nvPr>
            <p:ph type="title"/>
          </p:nvPr>
        </p:nvSpPr>
        <p:spPr>
          <a:xfrm>
            <a:off x="5565060" y="1874358"/>
            <a:ext cx="5916642" cy="3036723"/>
          </a:xfrm>
        </p:spPr>
        <p:txBody>
          <a:bodyPr/>
          <a:lstStyle/>
          <a:p>
            <a:r>
              <a:rPr lang="ja-JP" sz="4400" dirty="0">
                <a:latin typeface="Avenir" panose="020B0503020203020204" pitchFamily="34" charset="0"/>
                <a:ea typeface="MS Gothic" panose="020B0609070205080204" pitchFamily="49" charset="-128"/>
              </a:rPr>
              <a:t>2F-140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Shape 1803"/>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25</a:t>
            </a:fld>
            <a:endParaRPr lang="ja-JP">
              <a:latin typeface="MS Gothic" panose="020B0609070205080204" pitchFamily="49" charset="-128"/>
              <a:ea typeface="MS Gothic" panose="020B0609070205080204" pitchFamily="49" charset="-128"/>
            </a:endParaRPr>
          </a:p>
        </p:txBody>
      </p:sp>
      <p:sp>
        <p:nvSpPr>
          <p:cNvPr id="1804" name="Shape 1804"/>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ja-JP" sz="2400" dirty="0">
                <a:latin typeface="Avenir" panose="020B0503020203020204" pitchFamily="34" charset="0"/>
                <a:ea typeface="MS Gothic" panose="020B0609070205080204" pitchFamily="49" charset="-128"/>
                <a:sym typeface="Arial"/>
              </a:rPr>
              <a:t>UR</a:t>
            </a:r>
            <a:r>
              <a:rPr lang="ja-JP" sz="2400" dirty="0">
                <a:latin typeface="MS Gothic" panose="020B0609070205080204" pitchFamily="49" charset="-128"/>
                <a:ea typeface="MS Gothic" panose="020B0609070205080204" pitchFamily="49" charset="-128"/>
                <a:sym typeface="Arial"/>
              </a:rPr>
              <a:t>向け</a:t>
            </a:r>
            <a:r>
              <a:rPr lang="ja-JP" sz="2400" dirty="0">
                <a:latin typeface="Avenir" panose="020B0503020203020204" pitchFamily="34" charset="0"/>
                <a:ea typeface="MS Gothic" panose="020B0609070205080204" pitchFamily="49" charset="-128"/>
                <a:sym typeface="Arial"/>
              </a:rPr>
              <a:t>Plug + Play</a:t>
            </a:r>
            <a:r>
              <a:rPr lang="ja-JP" sz="2400" dirty="0">
                <a:latin typeface="MS Gothic" panose="020B0609070205080204" pitchFamily="49" charset="-128"/>
                <a:ea typeface="MS Gothic" panose="020B0609070205080204" pitchFamily="49" charset="-128"/>
                <a:sym typeface="Arial"/>
              </a:rPr>
              <a:t>グリッパー</a:t>
            </a:r>
            <a:endParaRPr lang="ja-JP" dirty="0">
              <a:latin typeface="MS Gothic" panose="020B0609070205080204" pitchFamily="49" charset="-128"/>
              <a:ea typeface="MS Gothic" panose="020B0609070205080204" pitchFamily="49" charset="-128"/>
              <a:cs typeface="Arial"/>
              <a:sym typeface="Arial"/>
            </a:endParaRPr>
          </a:p>
        </p:txBody>
      </p:sp>
      <p:sp>
        <p:nvSpPr>
          <p:cNvPr id="1805" name="Shape 1805"/>
          <p:cNvSpPr txBox="1">
            <a:spLocks noGrp="1"/>
          </p:cNvSpPr>
          <p:nvPr>
            <p:ph type="body" idx="1"/>
          </p:nvPr>
        </p:nvSpPr>
        <p:spPr>
          <a:xfrm>
            <a:off x="1076050" y="809600"/>
            <a:ext cx="7885200" cy="3734700"/>
          </a:xfrm>
          <a:prstGeom prst="rect">
            <a:avLst/>
          </a:prstGeom>
        </p:spPr>
        <p:txBody>
          <a:bodyPr spcFirstLastPara="1" wrap="square" lIns="91425" tIns="91425" rIns="91425" bIns="91425" anchor="t" anchorCtr="0">
            <a:noAutofit/>
          </a:bodyPr>
          <a:lstStyle/>
          <a:p>
            <a:pPr marL="285750" lvl="0" indent="-285750">
              <a:buClr>
                <a:schemeClr val="dk1"/>
              </a:buClr>
              <a:buSzPts val="1100"/>
              <a:buFont typeface="Wingdings" charset="2"/>
              <a:buChar char="§"/>
            </a:pPr>
            <a:r>
              <a:rPr lang="ja-JP" sz="1800" dirty="0">
                <a:latin typeface="MS Gothic" panose="020B0609070205080204" pitchFamily="49" charset="-128"/>
                <a:ea typeface="MS Gothic" panose="020B0609070205080204" pitchFamily="49" charset="-128"/>
                <a:sym typeface="Proxima Nova"/>
              </a:rPr>
              <a:t>汎用性と柔軟性 - 段替えの必要をなくし、ツールのコストを削減</a:t>
            </a:r>
          </a:p>
          <a:p>
            <a:pPr marL="285750" lvl="0" indent="-285750">
              <a:buClr>
                <a:schemeClr val="dk1"/>
              </a:buClr>
              <a:buSzPts val="1100"/>
              <a:buFont typeface="Wingdings" charset="2"/>
              <a:buChar char="§"/>
            </a:pPr>
            <a:endParaRPr lang="ja-JP" sz="1800" dirty="0">
              <a:latin typeface="MS Gothic" panose="020B0609070205080204" pitchFamily="49" charset="-128"/>
              <a:ea typeface="MS Gothic" panose="020B0609070205080204" pitchFamily="49" charset="-128"/>
              <a:cs typeface="Verdana" charset="0"/>
              <a:sym typeface="Proxima Nova"/>
            </a:endParaRPr>
          </a:p>
          <a:p>
            <a:pPr marL="285750" lvl="0" indent="-285750">
              <a:buClr>
                <a:schemeClr val="dk1"/>
              </a:buClr>
              <a:buSzPts val="1100"/>
              <a:buFont typeface="Wingdings" charset="2"/>
              <a:buChar char="§"/>
            </a:pPr>
            <a:r>
              <a:rPr lang="ja-JP" sz="1800" dirty="0">
                <a:latin typeface="Avenir" panose="020B0503020203020204" pitchFamily="34" charset="0"/>
                <a:ea typeface="MS Gothic" panose="020B0609070205080204" pitchFamily="49" charset="-128"/>
                <a:sym typeface="Proxima Nova"/>
              </a:rPr>
              <a:t>Plug + Play</a:t>
            </a:r>
            <a:r>
              <a:rPr lang="ja-JP" sz="1800" dirty="0">
                <a:latin typeface="MS Gothic" panose="020B0609070205080204" pitchFamily="49" charset="-128"/>
                <a:ea typeface="MS Gothic" panose="020B0609070205080204" pitchFamily="49" charset="-128"/>
                <a:sym typeface="Proxima Nova"/>
              </a:rPr>
              <a:t> - 迅速な統合と容易なプログラミング</a:t>
            </a:r>
            <a:endParaRPr lang="ja-JP" sz="1800" dirty="0">
              <a:latin typeface="MS Gothic" panose="020B0609070205080204" pitchFamily="49" charset="-128"/>
              <a:ea typeface="MS Gothic" panose="020B0609070205080204" pitchFamily="49" charset="-128"/>
              <a:cs typeface="Verdana" charset="0"/>
              <a:sym typeface="Proxima Nova"/>
            </a:endParaRPr>
          </a:p>
          <a:p>
            <a:pPr marL="285750" lvl="0" indent="-285750" algn="ctr">
              <a:buClr>
                <a:schemeClr val="dk1"/>
              </a:buClr>
              <a:buSzPts val="1100"/>
              <a:buFont typeface="Wingdings" charset="2"/>
              <a:buChar char="§"/>
            </a:pPr>
            <a:endParaRPr lang="ja-JP" sz="1800" dirty="0">
              <a:latin typeface="MS Gothic" panose="020B0609070205080204" pitchFamily="49" charset="-128"/>
              <a:ea typeface="MS Gothic" panose="020B0609070205080204" pitchFamily="49" charset="-128"/>
              <a:cs typeface="Verdana" charset="0"/>
              <a:sym typeface="Proxima Nova"/>
            </a:endParaRPr>
          </a:p>
          <a:p>
            <a:pPr marL="285750" lvl="0" indent="-285750">
              <a:buClr>
                <a:schemeClr val="dk1"/>
              </a:buClr>
              <a:buSzPts val="1100"/>
              <a:buFont typeface="Wingdings" charset="2"/>
              <a:buChar char="§"/>
            </a:pPr>
            <a:r>
              <a:rPr lang="ja-JP" sz="1800" dirty="0">
                <a:latin typeface="MS Gothic" panose="020B0609070205080204" pitchFamily="49" charset="-128"/>
                <a:ea typeface="MS Gothic" panose="020B0609070205080204" pitchFamily="49" charset="-128"/>
                <a:sym typeface="Proxima Nova"/>
              </a:rPr>
              <a:t>部品検出装置内蔵</a:t>
            </a:r>
          </a:p>
          <a:p>
            <a:pPr marL="285750" lvl="0" indent="-285750">
              <a:buClr>
                <a:schemeClr val="dk1"/>
              </a:buClr>
              <a:buSzPts val="1100"/>
              <a:buFont typeface="Wingdings" charset="2"/>
              <a:buChar char="§"/>
            </a:pPr>
            <a:endParaRPr lang="ja-JP" sz="1800" dirty="0">
              <a:latin typeface="MS Gothic" panose="020B0609070205080204" pitchFamily="49" charset="-128"/>
              <a:ea typeface="MS Gothic" panose="020B0609070205080204" pitchFamily="49" charset="-128"/>
              <a:cs typeface="Verdana" charset="0"/>
              <a:sym typeface="Proxima Nova"/>
            </a:endParaRPr>
          </a:p>
          <a:p>
            <a:pPr marL="285750" lvl="0" indent="-285750">
              <a:buClr>
                <a:schemeClr val="dk1"/>
              </a:buClr>
              <a:buSzPts val="1100"/>
              <a:buFont typeface="Wingdings" charset="2"/>
              <a:buChar char="§"/>
            </a:pPr>
            <a:r>
              <a:rPr lang="ja-JP" sz="1800" dirty="0">
                <a:latin typeface="MS Gothic" panose="020B0609070205080204" pitchFamily="49" charset="-128"/>
                <a:ea typeface="MS Gothic" panose="020B0609070205080204" pitchFamily="49" charset="-128"/>
                <a:sym typeface="Proxima Nova"/>
              </a:rPr>
              <a:t>位置、速度、把持力の制御 </a:t>
            </a:r>
          </a:p>
          <a:p>
            <a:pPr marL="285750" lvl="0" indent="-285750" algn="ctr">
              <a:buClr>
                <a:schemeClr val="dk1"/>
              </a:buClr>
              <a:buSzPts val="1100"/>
              <a:buFont typeface="Wingdings" charset="2"/>
              <a:buChar char="§"/>
            </a:pPr>
            <a:endParaRPr lang="ja-JP" sz="1800" dirty="0">
              <a:latin typeface="MS Gothic" panose="020B0609070205080204" pitchFamily="49" charset="-128"/>
              <a:ea typeface="MS Gothic" panose="020B0609070205080204" pitchFamily="49" charset="-128"/>
              <a:cs typeface="Verdana" charset="0"/>
              <a:sym typeface="Proxima Nova"/>
            </a:endParaRPr>
          </a:p>
          <a:p>
            <a:pPr marL="285750" lvl="0" indent="-285750">
              <a:buClr>
                <a:schemeClr val="dk1"/>
              </a:buClr>
              <a:buSzPts val="1100"/>
              <a:buFont typeface="Wingdings" charset="2"/>
              <a:buChar char="§"/>
            </a:pPr>
            <a:r>
              <a:rPr lang="ja-JP" sz="1800" dirty="0">
                <a:latin typeface="Avenir" panose="020B0503020203020204" pitchFamily="34" charset="0"/>
                <a:ea typeface="MS Gothic" panose="020B0609070205080204" pitchFamily="49" charset="-128"/>
                <a:sym typeface="Proxima Nova"/>
              </a:rPr>
              <a:t>UR</a:t>
            </a:r>
            <a:r>
              <a:rPr lang="ja-JP" sz="1800" dirty="0">
                <a:latin typeface="MS Gothic" panose="020B0609070205080204" pitchFamily="49" charset="-128"/>
                <a:ea typeface="MS Gothic" panose="020B0609070205080204" pitchFamily="49" charset="-128"/>
                <a:sym typeface="Proxima Nova"/>
              </a:rPr>
              <a:t>ロボットに自然に適合</a:t>
            </a:r>
            <a:br>
              <a:rPr dirty="0">
                <a:latin typeface="MS Gothic" panose="020B0609070205080204" pitchFamily="49" charset="-128"/>
                <a:ea typeface="MS Gothic" panose="020B0609070205080204" pitchFamily="49" charset="-128"/>
              </a:rPr>
            </a:br>
            <a:endParaRPr lang="ja-JP" sz="1800" dirty="0">
              <a:latin typeface="MS Gothic" panose="020B0609070205080204" pitchFamily="49" charset="-128"/>
              <a:ea typeface="MS Gothic" panose="020B0609070205080204" pitchFamily="49"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Shape 181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26</a:t>
            </a:fld>
            <a:endParaRPr lang="ja-JP">
              <a:latin typeface="MS Gothic" panose="020B0609070205080204" pitchFamily="49" charset="-128"/>
              <a:ea typeface="MS Gothic" panose="020B0609070205080204" pitchFamily="49" charset="-128"/>
            </a:endParaRPr>
          </a:p>
        </p:txBody>
      </p:sp>
      <p:pic>
        <p:nvPicPr>
          <p:cNvPr id="1811" name="Shape 1811" descr="2F85-Wrist-Camera-teach-pendant-UR-vector-5.png"/>
          <p:cNvPicPr preferRelativeResize="0"/>
          <p:nvPr/>
        </p:nvPicPr>
        <p:blipFill>
          <a:blip r:embed="rId3">
            <a:alphaModFix/>
          </a:blip>
          <a:stretch>
            <a:fillRect/>
          </a:stretch>
        </p:blipFill>
        <p:spPr>
          <a:xfrm>
            <a:off x="665000" y="0"/>
            <a:ext cx="7513095" cy="5008720"/>
          </a:xfrm>
          <a:prstGeom prst="rect">
            <a:avLst/>
          </a:prstGeom>
          <a:noFill/>
          <a:ln>
            <a:noFill/>
          </a:ln>
        </p:spPr>
      </p:pic>
      <p:sp>
        <p:nvSpPr>
          <p:cNvPr id="1812" name="Shape 1812"/>
          <p:cNvSpPr txBox="1"/>
          <p:nvPr/>
        </p:nvSpPr>
        <p:spPr>
          <a:xfrm>
            <a:off x="1111800" y="157225"/>
            <a:ext cx="5267100" cy="628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ja-JP" sz="2400" b="1" dirty="0">
                <a:solidFill>
                  <a:srgbClr val="00A9E9"/>
                </a:solidFill>
                <a:latin typeface="MS Gothic" panose="020B0609070205080204" pitchFamily="49" charset="-128"/>
                <a:ea typeface="MS Gothic" panose="020B0609070205080204" pitchFamily="49" charset="-128"/>
              </a:rPr>
              <a:t>直観的なプログラミング</a:t>
            </a:r>
          </a:p>
        </p:txBody>
      </p:sp>
      <p:sp>
        <p:nvSpPr>
          <p:cNvPr id="2" name="ZoneTexte 1"/>
          <p:cNvSpPr txBox="1"/>
          <p:nvPr/>
        </p:nvSpPr>
        <p:spPr>
          <a:xfrm>
            <a:off x="7168708" y="1211580"/>
            <a:ext cx="1883852" cy="523220"/>
          </a:xfrm>
          <a:prstGeom prst="rect">
            <a:avLst/>
          </a:prstGeom>
          <a:noFill/>
        </p:spPr>
        <p:txBody>
          <a:bodyPr wrap="square" rtlCol="0">
            <a:spAutoFit/>
          </a:bodyPr>
          <a:lstStyle/>
          <a:p>
            <a:r>
              <a:rPr lang="ja-JP" dirty="0">
                <a:latin typeface="MS Gothic" panose="020B0609070205080204" pitchFamily="49" charset="-128"/>
                <a:ea typeface="MS Gothic" panose="020B0609070205080204" pitchFamily="49" charset="-128"/>
              </a:rPr>
              <a:t>-  把持検出</a:t>
            </a:r>
          </a:p>
          <a:p>
            <a:pPr marL="285750" indent="-285750">
              <a:buFontTx/>
              <a:buChar char="-"/>
            </a:pPr>
            <a:r>
              <a:rPr lang="ja-JP" dirty="0">
                <a:latin typeface="MS Gothic" panose="020B0609070205080204" pitchFamily="49" charset="-128"/>
                <a:ea typeface="MS Gothic" panose="020B0609070205080204" pitchFamily="49" charset="-128"/>
              </a:rPr>
              <a:t>部品寸法検証</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77" y="-136878"/>
            <a:ext cx="3679176" cy="2759382"/>
          </a:xfrm>
          <a:prstGeom prst="rect">
            <a:avLst/>
          </a:prstGeom>
        </p:spPr>
      </p:pic>
      <p:sp>
        <p:nvSpPr>
          <p:cNvPr id="1817" name="Shape 1817"/>
          <p:cNvSpPr txBox="1">
            <a:spLocks noGrp="1"/>
          </p:cNvSpPr>
          <p:nvPr>
            <p:ph type="title"/>
          </p:nvPr>
        </p:nvSpPr>
        <p:spPr>
          <a:xfrm>
            <a:off x="930725" y="195575"/>
            <a:ext cx="7723500" cy="46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ja-JP">
                <a:latin typeface="MS Gothic" panose="020B0609070205080204" pitchFamily="49" charset="-128"/>
                <a:ea typeface="MS Gothic" panose="020B0609070205080204" pitchFamily="49" charset="-128"/>
              </a:rPr>
              <a:t>対象用途</a:t>
            </a:r>
          </a:p>
        </p:txBody>
      </p:sp>
      <p:pic>
        <p:nvPicPr>
          <p:cNvPr id="1818" name="Shape 1818"/>
          <p:cNvPicPr preferRelativeResize="0"/>
          <p:nvPr/>
        </p:nvPicPr>
        <p:blipFill rotWithShape="1">
          <a:blip r:embed="rId4">
            <a:alphaModFix/>
          </a:blip>
          <a:srcRect l="9494"/>
          <a:stretch/>
        </p:blipFill>
        <p:spPr>
          <a:xfrm>
            <a:off x="304800" y="0"/>
            <a:ext cx="3970276" cy="2452776"/>
          </a:xfrm>
          <a:prstGeom prst="rect">
            <a:avLst/>
          </a:prstGeom>
          <a:noFill/>
          <a:ln>
            <a:noFill/>
          </a:ln>
        </p:spPr>
      </p:pic>
      <p:pic>
        <p:nvPicPr>
          <p:cNvPr id="1820" name="Shape 1820"/>
          <p:cNvPicPr preferRelativeResize="0"/>
          <p:nvPr/>
        </p:nvPicPr>
        <p:blipFill>
          <a:blip r:embed="rId5">
            <a:alphaModFix/>
          </a:blip>
          <a:stretch>
            <a:fillRect/>
          </a:stretch>
        </p:blipFill>
        <p:spPr>
          <a:xfrm>
            <a:off x="304800" y="2495325"/>
            <a:ext cx="3970275" cy="2648175"/>
          </a:xfrm>
          <a:prstGeom prst="rect">
            <a:avLst/>
          </a:prstGeom>
          <a:noFill/>
          <a:ln>
            <a:noFill/>
          </a:ln>
        </p:spPr>
      </p:pic>
      <p:pic>
        <p:nvPicPr>
          <p:cNvPr id="1821" name="Shape 1821"/>
          <p:cNvPicPr preferRelativeResize="0"/>
          <p:nvPr/>
        </p:nvPicPr>
        <p:blipFill rotWithShape="1">
          <a:blip r:embed="rId6">
            <a:alphaModFix/>
          </a:blip>
          <a:srcRect t="3400" b="-3399"/>
          <a:stretch/>
        </p:blipFill>
        <p:spPr>
          <a:xfrm>
            <a:off x="5190575" y="2495325"/>
            <a:ext cx="3679176" cy="2748019"/>
          </a:xfrm>
          <a:prstGeom prst="rect">
            <a:avLst/>
          </a:prstGeom>
          <a:noFill/>
          <a:ln>
            <a:noFill/>
          </a:ln>
        </p:spPr>
      </p:pic>
      <p:sp>
        <p:nvSpPr>
          <p:cNvPr id="1822" name="Shape 1822"/>
          <p:cNvSpPr txBox="1"/>
          <p:nvPr/>
        </p:nvSpPr>
        <p:spPr>
          <a:xfrm>
            <a:off x="2231075" y="2235300"/>
            <a:ext cx="4681800" cy="480000"/>
          </a:xfrm>
          <a:prstGeom prst="rect">
            <a:avLst/>
          </a:prstGeom>
          <a:solidFill>
            <a:srgbClr val="00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b="1" dirty="0">
                <a:solidFill>
                  <a:srgbClr val="FFFFFF"/>
                </a:solidFill>
                <a:latin typeface="MS Gothic" panose="020B0609070205080204" pitchFamily="49" charset="-128"/>
                <a:ea typeface="MS Gothic" panose="020B0609070205080204" pitchFamily="49" charset="-128"/>
              </a:rPr>
              <a:t>対象用途</a:t>
            </a:r>
          </a:p>
        </p:txBody>
      </p:sp>
      <p:sp>
        <p:nvSpPr>
          <p:cNvPr id="1823" name="Shape 1823"/>
          <p:cNvSpPr/>
          <p:nvPr/>
        </p:nvSpPr>
        <p:spPr>
          <a:xfrm>
            <a:off x="364300" y="50600"/>
            <a:ext cx="816300" cy="816300"/>
          </a:xfrm>
          <a:prstGeom prst="ellipse">
            <a:avLst/>
          </a:prstGeom>
          <a:solidFill>
            <a:srgbClr val="F3F3F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pic>
        <p:nvPicPr>
          <p:cNvPr id="1824" name="Shape 1824"/>
          <p:cNvPicPr preferRelativeResize="0"/>
          <p:nvPr/>
        </p:nvPicPr>
        <p:blipFill>
          <a:blip r:embed="rId7">
            <a:alphaModFix/>
          </a:blip>
          <a:stretch>
            <a:fillRect/>
          </a:stretch>
        </p:blipFill>
        <p:spPr>
          <a:xfrm>
            <a:off x="602892" y="189488"/>
            <a:ext cx="339116" cy="479886"/>
          </a:xfrm>
          <a:prstGeom prst="rect">
            <a:avLst/>
          </a:prstGeom>
          <a:noFill/>
          <a:ln>
            <a:noFill/>
          </a:ln>
        </p:spPr>
      </p:pic>
      <p:sp>
        <p:nvSpPr>
          <p:cNvPr id="1825" name="Shape 1825"/>
          <p:cNvSpPr/>
          <p:nvPr/>
        </p:nvSpPr>
        <p:spPr>
          <a:xfrm>
            <a:off x="364300" y="4228900"/>
            <a:ext cx="816300" cy="816300"/>
          </a:xfrm>
          <a:prstGeom prst="ellipse">
            <a:avLst/>
          </a:prstGeom>
          <a:solidFill>
            <a:srgbClr val="F3F3F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pic>
        <p:nvPicPr>
          <p:cNvPr id="1826" name="Shape 1826"/>
          <p:cNvPicPr preferRelativeResize="0"/>
          <p:nvPr/>
        </p:nvPicPr>
        <p:blipFill>
          <a:blip r:embed="rId8">
            <a:alphaModFix/>
          </a:blip>
          <a:stretch>
            <a:fillRect/>
          </a:stretch>
        </p:blipFill>
        <p:spPr>
          <a:xfrm>
            <a:off x="473325" y="4397102"/>
            <a:ext cx="598252" cy="479886"/>
          </a:xfrm>
          <a:prstGeom prst="rect">
            <a:avLst/>
          </a:prstGeom>
          <a:noFill/>
          <a:ln>
            <a:noFill/>
          </a:ln>
        </p:spPr>
      </p:pic>
      <p:sp>
        <p:nvSpPr>
          <p:cNvPr id="1827" name="Shape 1827"/>
          <p:cNvSpPr/>
          <p:nvPr/>
        </p:nvSpPr>
        <p:spPr>
          <a:xfrm>
            <a:off x="4787125" y="50588"/>
            <a:ext cx="816300" cy="816300"/>
          </a:xfrm>
          <a:prstGeom prst="ellipse">
            <a:avLst/>
          </a:prstGeom>
          <a:solidFill>
            <a:srgbClr val="F3F3F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grpSp>
        <p:nvGrpSpPr>
          <p:cNvPr id="1828" name="Shape 1828"/>
          <p:cNvGrpSpPr/>
          <p:nvPr/>
        </p:nvGrpSpPr>
        <p:grpSpPr>
          <a:xfrm>
            <a:off x="4834400" y="4228900"/>
            <a:ext cx="816300" cy="816300"/>
            <a:chOff x="8336350" y="4228900"/>
            <a:chExt cx="816300" cy="816300"/>
          </a:xfrm>
        </p:grpSpPr>
        <p:sp>
          <p:nvSpPr>
            <p:cNvPr id="1829" name="Shape 1829"/>
            <p:cNvSpPr/>
            <p:nvPr/>
          </p:nvSpPr>
          <p:spPr>
            <a:xfrm>
              <a:off x="8336350" y="4228900"/>
              <a:ext cx="816300" cy="816300"/>
            </a:xfrm>
            <a:prstGeom prst="ellipse">
              <a:avLst/>
            </a:prstGeom>
            <a:solidFill>
              <a:srgbClr val="F3F3F3"/>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pic>
          <p:nvPicPr>
            <p:cNvPr id="1830" name="Shape 1830"/>
            <p:cNvPicPr preferRelativeResize="0"/>
            <p:nvPr/>
          </p:nvPicPr>
          <p:blipFill>
            <a:blip r:embed="rId9">
              <a:alphaModFix/>
            </a:blip>
            <a:stretch>
              <a:fillRect/>
            </a:stretch>
          </p:blipFill>
          <p:spPr>
            <a:xfrm>
              <a:off x="8402200" y="4482700"/>
              <a:ext cx="684600" cy="308700"/>
            </a:xfrm>
            <a:prstGeom prst="rect">
              <a:avLst/>
            </a:prstGeom>
            <a:noFill/>
            <a:ln>
              <a:noFill/>
            </a:ln>
          </p:spPr>
        </p:pic>
      </p:grpSp>
      <p:sp>
        <p:nvSpPr>
          <p:cNvPr id="1831" name="Shape 1831"/>
          <p:cNvSpPr/>
          <p:nvPr/>
        </p:nvSpPr>
        <p:spPr>
          <a:xfrm>
            <a:off x="1071575" y="302000"/>
            <a:ext cx="1842900" cy="31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dirty="0">
                <a:latin typeface="MS Gothic" panose="020B0609070205080204" pitchFamily="49" charset="-128"/>
                <a:ea typeface="MS Gothic" panose="020B0609070205080204" pitchFamily="49" charset="-128"/>
              </a:rPr>
              <a:t>組み立て</a:t>
            </a:r>
          </a:p>
        </p:txBody>
      </p:sp>
      <p:sp>
        <p:nvSpPr>
          <p:cNvPr id="1832" name="Shape 1832"/>
          <p:cNvSpPr/>
          <p:nvPr/>
        </p:nvSpPr>
        <p:spPr>
          <a:xfrm>
            <a:off x="1071575" y="4563500"/>
            <a:ext cx="1842900" cy="31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dirty="0">
                <a:latin typeface="MS Gothic" panose="020B0609070205080204" pitchFamily="49" charset="-128"/>
                <a:ea typeface="MS Gothic" panose="020B0609070205080204" pitchFamily="49" charset="-128"/>
              </a:rPr>
              <a:t>検査</a:t>
            </a:r>
          </a:p>
        </p:txBody>
      </p:sp>
      <p:sp>
        <p:nvSpPr>
          <p:cNvPr id="1833" name="Shape 1833"/>
          <p:cNvSpPr/>
          <p:nvPr/>
        </p:nvSpPr>
        <p:spPr>
          <a:xfrm>
            <a:off x="5430650" y="302000"/>
            <a:ext cx="1842900" cy="31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dirty="0">
                <a:latin typeface="MS Gothic" panose="020B0609070205080204" pitchFamily="49" charset="-128"/>
                <a:ea typeface="MS Gothic" panose="020B0609070205080204" pitchFamily="49" charset="-128"/>
              </a:rPr>
              <a:t>マシンテンディング</a:t>
            </a:r>
          </a:p>
        </p:txBody>
      </p:sp>
      <p:pic>
        <p:nvPicPr>
          <p:cNvPr id="1834" name="Shape 1834"/>
          <p:cNvPicPr preferRelativeResize="0"/>
          <p:nvPr/>
        </p:nvPicPr>
        <p:blipFill>
          <a:blip r:embed="rId10">
            <a:alphaModFix/>
          </a:blip>
          <a:stretch>
            <a:fillRect/>
          </a:stretch>
        </p:blipFill>
        <p:spPr>
          <a:xfrm>
            <a:off x="4914515" y="261937"/>
            <a:ext cx="561520" cy="393600"/>
          </a:xfrm>
          <a:prstGeom prst="rect">
            <a:avLst/>
          </a:prstGeom>
          <a:noFill/>
          <a:ln>
            <a:noFill/>
          </a:ln>
        </p:spPr>
      </p:pic>
      <p:sp>
        <p:nvSpPr>
          <p:cNvPr id="1835" name="Shape 1835"/>
          <p:cNvSpPr/>
          <p:nvPr/>
        </p:nvSpPr>
        <p:spPr>
          <a:xfrm>
            <a:off x="5603425" y="4480300"/>
            <a:ext cx="1842900" cy="31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dirty="0">
                <a:latin typeface="MS Gothic" panose="020B0609070205080204" pitchFamily="49" charset="-128"/>
                <a:ea typeface="MS Gothic" panose="020B0609070205080204" pitchFamily="49" charset="-128"/>
              </a:rPr>
              <a:t>ピッキング</a:t>
            </a:r>
          </a:p>
        </p:txBody>
      </p:sp>
      <p:sp>
        <p:nvSpPr>
          <p:cNvPr id="1836" name="Shape 1836"/>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27</a:t>
            </a:fld>
            <a:endParaRPr lang="ja-JP">
              <a:latin typeface="MS Gothic" panose="020B0609070205080204" pitchFamily="49" charset="-128"/>
              <a:ea typeface="MS Gothic" panose="020B0609070205080204" pitchFamily="49"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Shape 1841"/>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28</a:t>
            </a:fld>
            <a:endParaRPr lang="ja-JP">
              <a:latin typeface="MS Gothic" panose="020B0609070205080204" pitchFamily="49" charset="-128"/>
              <a:ea typeface="MS Gothic" panose="020B0609070205080204" pitchFamily="49" charset="-128"/>
            </a:endParaRPr>
          </a:p>
        </p:txBody>
      </p:sp>
      <p:sp>
        <p:nvSpPr>
          <p:cNvPr id="1842" name="Shape 1842"/>
          <p:cNvSpPr txBox="1">
            <a:spLocks noGrp="1"/>
          </p:cNvSpPr>
          <p:nvPr>
            <p:ph type="title"/>
          </p:nvPr>
        </p:nvSpPr>
        <p:spPr>
          <a:xfrm>
            <a:off x="930725" y="195575"/>
            <a:ext cx="82134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sz="2400" dirty="0">
                <a:latin typeface="Avenir" panose="020B0503020203020204" pitchFamily="34" charset="0"/>
                <a:ea typeface="MS Gothic" panose="020B0609070205080204" pitchFamily="49" charset="-128"/>
                <a:sym typeface="Arial"/>
              </a:rPr>
              <a:t>Skills</a:t>
            </a:r>
            <a:r>
              <a:rPr lang="ja-JP" sz="2400" dirty="0">
                <a:latin typeface="MS Gothic" panose="020B0609070205080204" pitchFamily="49" charset="-128"/>
                <a:ea typeface="MS Gothic" panose="020B0609070205080204" pitchFamily="49" charset="-128"/>
                <a:sym typeface="Arial"/>
              </a:rPr>
              <a:t>でアプリケーションのプログラミングを加速</a:t>
            </a:r>
            <a:endParaRPr lang="ja-JP" sz="2400" dirty="0">
              <a:latin typeface="MS Gothic" panose="020B0609070205080204" pitchFamily="49" charset="-128"/>
              <a:ea typeface="MS Gothic" panose="020B0609070205080204" pitchFamily="49" charset="-128"/>
              <a:cs typeface="Arial"/>
              <a:sym typeface="Arial"/>
            </a:endParaRPr>
          </a:p>
        </p:txBody>
      </p:sp>
      <p:pic>
        <p:nvPicPr>
          <p:cNvPr id="1843" name="Shape 1843" descr="2F85-white (2).jpg"/>
          <p:cNvPicPr preferRelativeResize="0"/>
          <p:nvPr/>
        </p:nvPicPr>
        <p:blipFill>
          <a:blip r:embed="rId3">
            <a:alphaModFix/>
          </a:blip>
          <a:stretch>
            <a:fillRect/>
          </a:stretch>
        </p:blipFill>
        <p:spPr>
          <a:xfrm>
            <a:off x="492068" y="2051544"/>
            <a:ext cx="1437707" cy="1011528"/>
          </a:xfrm>
          <a:prstGeom prst="rect">
            <a:avLst/>
          </a:prstGeom>
          <a:noFill/>
          <a:ln>
            <a:noFill/>
          </a:ln>
        </p:spPr>
      </p:pic>
      <p:sp>
        <p:nvSpPr>
          <p:cNvPr id="1844" name="Shape 1844"/>
          <p:cNvSpPr/>
          <p:nvPr/>
        </p:nvSpPr>
        <p:spPr>
          <a:xfrm>
            <a:off x="1866649" y="2060454"/>
            <a:ext cx="1209600" cy="1164300"/>
          </a:xfrm>
          <a:prstGeom prst="mathPlus">
            <a:avLst>
              <a:gd name="adj1" fmla="val 23520"/>
            </a:avLst>
          </a:prstGeom>
          <a:solidFill>
            <a:srgbClr val="07A8E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sp>
        <p:nvSpPr>
          <p:cNvPr id="1846" name="Shape 1846"/>
          <p:cNvSpPr txBox="1"/>
          <p:nvPr/>
        </p:nvSpPr>
        <p:spPr>
          <a:xfrm>
            <a:off x="6195738" y="1918081"/>
            <a:ext cx="2576700" cy="1306673"/>
          </a:xfrm>
          <a:prstGeom prst="rect">
            <a:avLst/>
          </a:prstGeom>
          <a:noFill/>
          <a:ln>
            <a:noFill/>
          </a:ln>
        </p:spPr>
        <p:txBody>
          <a:bodyPr spcFirstLastPara="1" wrap="square" lIns="91425" tIns="91425" rIns="91425" bIns="91425" anchor="t" anchorCtr="0">
            <a:noAutofit/>
          </a:bodyPr>
          <a:lstStyle/>
          <a:p>
            <a:pPr marL="285750" lvl="0" indent="-285750">
              <a:spcBef>
                <a:spcPts val="0"/>
              </a:spcBef>
              <a:spcAft>
                <a:spcPts val="0"/>
              </a:spcAft>
              <a:buFont typeface="Arial"/>
              <a:buChar char="•"/>
            </a:pPr>
            <a:r>
              <a:rPr lang="ja-JP" sz="1800" b="1" dirty="0">
                <a:latin typeface="MS Gothic" panose="020B0609070205080204" pitchFamily="49" charset="-128"/>
                <a:ea typeface="MS Gothic" panose="020B0609070205080204" pitchFamily="49" charset="-128"/>
              </a:rPr>
              <a:t>グリッパーアドオン</a:t>
            </a:r>
          </a:p>
          <a:p>
            <a:pPr marL="285750" lvl="0" indent="-285750">
              <a:spcBef>
                <a:spcPts val="0"/>
              </a:spcBef>
              <a:spcAft>
                <a:spcPts val="0"/>
              </a:spcAft>
              <a:buFont typeface="Arial"/>
              <a:buChar char="•"/>
            </a:pPr>
            <a:r>
              <a:rPr lang="ja-JP" sz="1800" b="1" dirty="0">
                <a:latin typeface="MS Gothic" panose="020B0609070205080204" pitchFamily="49" charset="-128"/>
                <a:ea typeface="MS Gothic" panose="020B0609070205080204" pitchFamily="49" charset="-128"/>
              </a:rPr>
              <a:t>回転自在</a:t>
            </a:r>
          </a:p>
          <a:p>
            <a:pPr marL="285750" lvl="0" indent="-285750">
              <a:spcBef>
                <a:spcPts val="0"/>
              </a:spcBef>
              <a:spcAft>
                <a:spcPts val="0"/>
              </a:spcAft>
              <a:buFont typeface="Arial"/>
              <a:buChar char="•"/>
            </a:pPr>
            <a:r>
              <a:rPr lang="ja-JP" sz="1800" b="1" dirty="0">
                <a:latin typeface="MS Gothic" panose="020B0609070205080204" pitchFamily="49" charset="-128"/>
                <a:ea typeface="MS Gothic" panose="020B0609070205080204" pitchFamily="49" charset="-128"/>
              </a:rPr>
              <a:t>迅速なリリース</a:t>
            </a:r>
          </a:p>
          <a:p>
            <a:pPr marL="285750" lvl="0" indent="-285750">
              <a:spcBef>
                <a:spcPts val="0"/>
              </a:spcBef>
              <a:spcAft>
                <a:spcPts val="0"/>
              </a:spcAft>
              <a:buFont typeface="Arial"/>
              <a:buChar char="•"/>
            </a:pPr>
            <a:r>
              <a:rPr lang="ja-JP" sz="1800" b="1" dirty="0">
                <a:latin typeface="MS Gothic" panose="020B0609070205080204" pitchFamily="49" charset="-128"/>
                <a:ea typeface="MS Gothic" panose="020B0609070205080204" pitchFamily="49" charset="-128"/>
              </a:rPr>
              <a:t>トルク回転</a:t>
            </a:r>
          </a:p>
          <a:p>
            <a:pPr marL="0" lvl="0" indent="0">
              <a:spcBef>
                <a:spcPts val="0"/>
              </a:spcBef>
              <a:spcAft>
                <a:spcPts val="0"/>
              </a:spcAft>
              <a:buNone/>
            </a:pPr>
            <a:endParaRPr lang="ja-JP" dirty="0">
              <a:latin typeface="MS Gothic" panose="020B0609070205080204" pitchFamily="49" charset="-128"/>
              <a:ea typeface="MS Gothic" panose="020B0609070205080204" pitchFamily="49" charset="-128"/>
            </a:endParaRPr>
          </a:p>
        </p:txBody>
      </p:sp>
      <p:sp>
        <p:nvSpPr>
          <p:cNvPr id="1847" name="Shape 1847"/>
          <p:cNvSpPr/>
          <p:nvPr/>
        </p:nvSpPr>
        <p:spPr>
          <a:xfrm>
            <a:off x="5248062" y="2260350"/>
            <a:ext cx="947676" cy="699900"/>
          </a:xfrm>
          <a:prstGeom prst="mathEqual">
            <a:avLst>
              <a:gd name="adj1" fmla="val 23520"/>
              <a:gd name="adj2" fmla="val 11760"/>
            </a:avLst>
          </a:prstGeom>
          <a:solidFill>
            <a:srgbClr val="07A8E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pic>
        <p:nvPicPr>
          <p:cNvPr id="1849" name="Shape 1849" descr="16@2x-100.jpg"/>
          <p:cNvPicPr preferRelativeResize="0"/>
          <p:nvPr/>
        </p:nvPicPr>
        <p:blipFill rotWithShape="1">
          <a:blip r:embed="rId4">
            <a:alphaModFix/>
          </a:blip>
          <a:srcRect l="21059" t="11854" r="17836" b="11551"/>
          <a:stretch/>
        </p:blipFill>
        <p:spPr>
          <a:xfrm>
            <a:off x="3307670" y="1918081"/>
            <a:ext cx="1785108" cy="1315770"/>
          </a:xfrm>
          <a:prstGeom prst="rect">
            <a:avLst/>
          </a:prstGeom>
          <a:noFill/>
          <a:ln>
            <a:noFill/>
          </a:ln>
        </p:spPr>
      </p:pic>
      <p:sp>
        <p:nvSpPr>
          <p:cNvPr id="1850" name="Shape 1850"/>
          <p:cNvSpPr txBox="1"/>
          <p:nvPr/>
        </p:nvSpPr>
        <p:spPr>
          <a:xfrm>
            <a:off x="7873550" y="4413025"/>
            <a:ext cx="1055400" cy="286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000">
                <a:latin typeface="MS Gothic" panose="020B0609070205080204" pitchFamily="49" charset="-128"/>
                <a:ea typeface="MS Gothic" panose="020B0609070205080204" pitchFamily="49" charset="-128"/>
              </a:rPr>
              <a:t>*UR専用</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735" y="3063072"/>
            <a:ext cx="1799240" cy="1457386"/>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421" y="779627"/>
            <a:ext cx="1045823" cy="132254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Shape 1860"/>
          <p:cNvSpPr txBox="1">
            <a:spLocks noGrp="1"/>
          </p:cNvSpPr>
          <p:nvPr>
            <p:ph type="subTitle" idx="1"/>
          </p:nvPr>
        </p:nvSpPr>
        <p:spPr>
          <a:xfrm>
            <a:off x="4643562" y="1855875"/>
            <a:ext cx="4079988" cy="3087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sz="3600" dirty="0">
                <a:latin typeface="Avenir" panose="020B0503020203020204" pitchFamily="34" charset="0"/>
                <a:ea typeface="MS Gothic" panose="020B0609070205080204" pitchFamily="49" charset="-128"/>
              </a:rPr>
              <a:t>FT 300</a:t>
            </a:r>
            <a:br>
              <a:rPr dirty="0">
                <a:latin typeface="MS Gothic" panose="020B0609070205080204" pitchFamily="49" charset="-128"/>
                <a:ea typeface="MS Gothic" panose="020B0609070205080204" pitchFamily="49" charset="-128"/>
              </a:rPr>
            </a:br>
            <a:r>
              <a:rPr lang="ja-JP" sz="3600" dirty="0">
                <a:latin typeface="MS Gothic" panose="020B0609070205080204" pitchFamily="49" charset="-128"/>
                <a:ea typeface="MS Gothic" panose="020B0609070205080204" pitchFamily="49" charset="-128"/>
              </a:rPr>
              <a:t>力・トルクセンサ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pic>
        <p:nvPicPr>
          <p:cNvPr id="1865" name="Shape 1865"/>
          <p:cNvPicPr preferRelativeResize="0"/>
          <p:nvPr/>
        </p:nvPicPr>
        <p:blipFill>
          <a:blip r:embed="rId3">
            <a:extLst>
              <a:ext uri="{28A0092B-C50C-407E-A947-70E740481C1C}">
                <a14:useLocalDpi xmlns:a14="http://schemas.microsoft.com/office/drawing/2010/main" val="0"/>
              </a:ext>
            </a:extLst>
          </a:blip>
          <a:stretch>
            <a:fillRect/>
          </a:stretch>
        </p:blipFill>
        <p:spPr>
          <a:xfrm>
            <a:off x="2915191" y="0"/>
            <a:ext cx="6228267" cy="5143501"/>
          </a:xfrm>
          <a:prstGeom prst="rect">
            <a:avLst/>
          </a:prstGeom>
          <a:noFill/>
          <a:ln>
            <a:noFill/>
          </a:ln>
        </p:spPr>
      </p:pic>
      <p:sp>
        <p:nvSpPr>
          <p:cNvPr id="1866" name="Shape 1866"/>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ja-JP" dirty="0">
                <a:latin typeface="Avenir" panose="020B0503020203020204" pitchFamily="34" charset="0"/>
                <a:ea typeface="MS Gothic" panose="020B0609070205080204" pitchFamily="49" charset="-128"/>
                <a:sym typeface="Arial"/>
              </a:rPr>
              <a:t>FT 300</a:t>
            </a:r>
            <a:r>
              <a:rPr lang="ja-JP" dirty="0">
                <a:latin typeface="MS Gothic" panose="020B0609070205080204" pitchFamily="49" charset="-128"/>
                <a:ea typeface="MS Gothic" panose="020B0609070205080204" pitchFamily="49" charset="-128"/>
                <a:sym typeface="Arial"/>
              </a:rPr>
              <a:t>力・トルクセンサ</a:t>
            </a:r>
            <a:endParaRPr lang="ja-JP" dirty="0">
              <a:latin typeface="MS Gothic" panose="020B0609070205080204" pitchFamily="49" charset="-128"/>
              <a:ea typeface="MS Gothic" panose="020B0609070205080204" pitchFamily="49" charset="-128"/>
              <a:cs typeface="Arial"/>
              <a:sym typeface="Arial"/>
            </a:endParaRPr>
          </a:p>
        </p:txBody>
      </p:sp>
      <p:sp>
        <p:nvSpPr>
          <p:cNvPr id="1867" name="Shape 1867"/>
          <p:cNvSpPr txBox="1"/>
          <p:nvPr/>
        </p:nvSpPr>
        <p:spPr>
          <a:xfrm>
            <a:off x="263250" y="2886150"/>
            <a:ext cx="4178100" cy="118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ja-JP" sz="1700" b="1" dirty="0">
                <a:solidFill>
                  <a:schemeClr val="dk1"/>
                </a:solidFill>
                <a:latin typeface="MS Gothic" panose="020B0609070205080204" pitchFamily="49" charset="-128"/>
                <a:ea typeface="MS Gothic" panose="020B0609070205080204" pitchFamily="49" charset="-128"/>
              </a:rPr>
              <a:t>ロボットに触覚を追加 </a:t>
            </a:r>
          </a:p>
          <a:p>
            <a:pPr marL="0" lvl="0" indent="0">
              <a:spcBef>
                <a:spcPts val="0"/>
              </a:spcBef>
              <a:spcAft>
                <a:spcPts val="0"/>
              </a:spcAft>
              <a:buNone/>
            </a:pPr>
            <a:r>
              <a:rPr lang="ja-JP" sz="1700" b="1" dirty="0">
                <a:solidFill>
                  <a:schemeClr val="dk1"/>
                </a:solidFill>
                <a:latin typeface="MS Gothic" panose="020B0609070205080204" pitchFamily="49" charset="-128"/>
                <a:ea typeface="MS Gothic" panose="020B0609070205080204" pitchFamily="49" charset="-128"/>
              </a:rPr>
              <a:t>新たな用途に適用可能</a:t>
            </a:r>
          </a:p>
          <a:p>
            <a:pPr marL="0" lvl="0" indent="0">
              <a:spcBef>
                <a:spcPts val="0"/>
              </a:spcBef>
              <a:spcAft>
                <a:spcPts val="0"/>
              </a:spcAft>
              <a:buNone/>
            </a:pPr>
            <a:endParaRPr lang="ja-JP" sz="1200" b="1" dirty="0">
              <a:latin typeface="MS Gothic" panose="020B0609070205080204" pitchFamily="49" charset="-128"/>
              <a:ea typeface="MS Gothic" panose="020B0609070205080204" pitchFamily="49"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Shape 1872"/>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sym typeface="Arial"/>
              </a:rPr>
              <a:t>31</a:t>
            </a:fld>
            <a:endParaRPr lang="ja-JP">
              <a:latin typeface="MS Gothic" panose="020B0609070205080204" pitchFamily="49" charset="-128"/>
              <a:ea typeface="MS Gothic" panose="020B0609070205080204" pitchFamily="49" charset="-128"/>
              <a:sym typeface="Arial"/>
            </a:endParaRPr>
          </a:p>
        </p:txBody>
      </p:sp>
      <p:sp>
        <p:nvSpPr>
          <p:cNvPr id="1873" name="Shape 1873"/>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ja-JP" dirty="0">
                <a:latin typeface="MS Gothic" panose="020B0609070205080204" pitchFamily="49" charset="-128"/>
                <a:ea typeface="MS Gothic" panose="020B0609070205080204" pitchFamily="49" charset="-128"/>
                <a:sym typeface="Arial"/>
              </a:rPr>
              <a:t>力・トルクセンサを迅速に設定</a:t>
            </a:r>
            <a:endParaRPr lang="ja-JP" dirty="0">
              <a:latin typeface="MS Gothic" panose="020B0609070205080204" pitchFamily="49" charset="-128"/>
              <a:ea typeface="MS Gothic" panose="020B0609070205080204" pitchFamily="49" charset="-128"/>
              <a:cs typeface="Arial"/>
              <a:sym typeface="Arial"/>
            </a:endParaRPr>
          </a:p>
        </p:txBody>
      </p:sp>
      <p:sp>
        <p:nvSpPr>
          <p:cNvPr id="1874" name="Shape 1874"/>
          <p:cNvSpPr txBox="1">
            <a:spLocks noGrp="1"/>
          </p:cNvSpPr>
          <p:nvPr>
            <p:ph type="body" idx="1"/>
          </p:nvPr>
        </p:nvSpPr>
        <p:spPr>
          <a:xfrm>
            <a:off x="1003325" y="964500"/>
            <a:ext cx="7578300" cy="3565200"/>
          </a:xfrm>
          <a:prstGeom prst="rect">
            <a:avLst/>
          </a:prstGeom>
          <a:noFill/>
          <a:ln>
            <a:noFill/>
          </a:ln>
        </p:spPr>
        <p:txBody>
          <a:bodyPr spcFirstLastPara="1" wrap="square" lIns="91425" tIns="91425" rIns="91425" bIns="91425" anchor="ctr" anchorCtr="0">
            <a:noAutofit/>
          </a:bodyPr>
          <a:lstStyle/>
          <a:p>
            <a:pPr marL="457200" lvl="0" indent="-355600" rtl="0">
              <a:spcBef>
                <a:spcPts val="0"/>
              </a:spcBef>
              <a:spcAft>
                <a:spcPts val="0"/>
              </a:spcAft>
              <a:buClr>
                <a:schemeClr val="dk1"/>
              </a:buClr>
              <a:buSzPts val="2000"/>
              <a:buFont typeface="Arial"/>
              <a:buChar char="●"/>
            </a:pPr>
            <a:r>
              <a:rPr lang="ja-JP" sz="2000" b="0" dirty="0">
                <a:latin typeface="Avenir" panose="020B0503020203020204" pitchFamily="34" charset="0"/>
                <a:ea typeface="MS Gothic" panose="020B0609070205080204" pitchFamily="49" charset="-128"/>
                <a:sym typeface="Arial"/>
              </a:rPr>
              <a:t>Plug + Play</a:t>
            </a:r>
            <a:r>
              <a:rPr lang="ja-JP" sz="2000" b="0" dirty="0">
                <a:latin typeface="MS Gothic" panose="020B0609070205080204" pitchFamily="49" charset="-128"/>
                <a:ea typeface="MS Gothic" panose="020B0609070205080204" pitchFamily="49" charset="-128"/>
                <a:sym typeface="Arial"/>
              </a:rPr>
              <a:t>：迅速な統合と較正</a:t>
            </a:r>
          </a:p>
          <a:p>
            <a:pPr marL="0" lvl="0" indent="0" rtl="0">
              <a:spcBef>
                <a:spcPts val="0"/>
              </a:spcBef>
              <a:spcAft>
                <a:spcPts val="0"/>
              </a:spcAft>
              <a:buNone/>
            </a:pPr>
            <a:endParaRPr lang="ja-JP" sz="2000" b="0" dirty="0">
              <a:latin typeface="MS Gothic" panose="020B0609070205080204" pitchFamily="49" charset="-128"/>
              <a:ea typeface="MS Gothic" panose="020B0609070205080204" pitchFamily="49" charset="-128"/>
              <a:sym typeface="Arial"/>
            </a:endParaRPr>
          </a:p>
          <a:p>
            <a:pPr marL="457200" lvl="0" indent="-355600" rtl="0">
              <a:spcBef>
                <a:spcPts val="0"/>
              </a:spcBef>
              <a:spcAft>
                <a:spcPts val="0"/>
              </a:spcAft>
              <a:buClr>
                <a:schemeClr val="dk1"/>
              </a:buClr>
              <a:buSzPts val="2000"/>
              <a:buFont typeface="Arial"/>
              <a:buChar char="●"/>
            </a:pPr>
            <a:r>
              <a:rPr lang="ja-JP" sz="2000" b="0" dirty="0">
                <a:latin typeface="MS Gothic" panose="020B0609070205080204" pitchFamily="49" charset="-128"/>
                <a:ea typeface="MS Gothic" panose="020B0609070205080204" pitchFamily="49" charset="-128"/>
                <a:sym typeface="Arial"/>
              </a:rPr>
              <a:t>堅牢、摩耗なしの技術</a:t>
            </a:r>
          </a:p>
          <a:p>
            <a:pPr marL="0" lvl="0" indent="0" rtl="0">
              <a:spcBef>
                <a:spcPts val="0"/>
              </a:spcBef>
              <a:spcAft>
                <a:spcPts val="0"/>
              </a:spcAft>
              <a:buNone/>
            </a:pPr>
            <a:endParaRPr lang="ja-JP" sz="2000" b="0" dirty="0">
              <a:latin typeface="MS Gothic" panose="020B0609070205080204" pitchFamily="49" charset="-128"/>
              <a:ea typeface="MS Gothic" panose="020B0609070205080204" pitchFamily="49" charset="-128"/>
              <a:sym typeface="Arial"/>
            </a:endParaRPr>
          </a:p>
          <a:p>
            <a:pPr marL="457200" lvl="0" indent="-355600" rtl="0">
              <a:spcBef>
                <a:spcPts val="0"/>
              </a:spcBef>
              <a:spcAft>
                <a:spcPts val="0"/>
              </a:spcAft>
              <a:buClr>
                <a:schemeClr val="dk1"/>
              </a:buClr>
              <a:buSzPts val="2000"/>
              <a:buFont typeface="Arial"/>
              <a:buChar char="●"/>
            </a:pPr>
            <a:r>
              <a:rPr lang="ja-JP" sz="2000" b="0" dirty="0">
                <a:latin typeface="MS Gothic" panose="020B0609070205080204" pitchFamily="49" charset="-128"/>
                <a:ea typeface="MS Gothic" panose="020B0609070205080204" pitchFamily="49" charset="-128"/>
                <a:sym typeface="Arial"/>
              </a:rPr>
              <a:t>繊細な把持力を要する新たな用途に適用可能</a:t>
            </a:r>
          </a:p>
          <a:p>
            <a:pPr marL="0" lvl="0" indent="0" rtl="0">
              <a:spcBef>
                <a:spcPts val="0"/>
              </a:spcBef>
              <a:spcAft>
                <a:spcPts val="0"/>
              </a:spcAft>
              <a:buNone/>
            </a:pPr>
            <a:endParaRPr lang="ja-JP" sz="2000" b="0" dirty="0">
              <a:latin typeface="MS Gothic" panose="020B0609070205080204" pitchFamily="49" charset="-128"/>
              <a:ea typeface="MS Gothic" panose="020B0609070205080204" pitchFamily="49" charset="-128"/>
              <a:sym typeface="Arial"/>
            </a:endParaRPr>
          </a:p>
          <a:p>
            <a:pPr marL="457200" lvl="0" indent="-355600" rtl="0">
              <a:spcBef>
                <a:spcPts val="0"/>
              </a:spcBef>
              <a:spcAft>
                <a:spcPts val="0"/>
              </a:spcAft>
              <a:buClr>
                <a:schemeClr val="dk1"/>
              </a:buClr>
              <a:buSzPts val="2000"/>
              <a:buFont typeface="Arial"/>
              <a:buChar char="●"/>
            </a:pPr>
            <a:r>
              <a:rPr lang="ja-JP" sz="2000" b="0" dirty="0">
                <a:latin typeface="Avenir" panose="020B0503020203020204" pitchFamily="34" charset="0"/>
                <a:ea typeface="MS Gothic" panose="020B0609070205080204" pitchFamily="49" charset="-128"/>
                <a:sym typeface="Arial"/>
              </a:rPr>
              <a:t>UR</a:t>
            </a:r>
            <a:r>
              <a:rPr lang="ja-JP" sz="2000" b="0" dirty="0">
                <a:latin typeface="MS Gothic" panose="020B0609070205080204" pitchFamily="49" charset="-128"/>
                <a:ea typeface="MS Gothic" panose="020B0609070205080204" pitchFamily="49" charset="-128"/>
                <a:sym typeface="Arial"/>
              </a:rPr>
              <a:t>ロボットに完全に適合</a:t>
            </a:r>
          </a:p>
          <a:p>
            <a:pPr marL="0" lvl="0" indent="0" rtl="0">
              <a:spcBef>
                <a:spcPts val="0"/>
              </a:spcBef>
              <a:spcAft>
                <a:spcPts val="0"/>
              </a:spcAft>
              <a:buClr>
                <a:schemeClr val="dk1"/>
              </a:buClr>
              <a:buSzPts val="1100"/>
              <a:buFont typeface="Arial"/>
              <a:buNone/>
            </a:pPr>
            <a:endParaRPr lang="ja-JP" dirty="0">
              <a:latin typeface="MS Gothic" panose="020B0609070205080204" pitchFamily="49" charset="-128"/>
              <a:ea typeface="MS Gothic" panose="020B0609070205080204" pitchFamily="49" charset="-128"/>
            </a:endParaRPr>
          </a:p>
          <a:p>
            <a:pPr marL="0" lvl="0" indent="0">
              <a:spcBef>
                <a:spcPts val="0"/>
              </a:spcBef>
              <a:spcAft>
                <a:spcPts val="0"/>
              </a:spcAft>
              <a:buNone/>
            </a:pPr>
            <a:endParaRPr lang="ja-JP" dirty="0">
              <a:latin typeface="MS Gothic" panose="020B0609070205080204" pitchFamily="49" charset="-128"/>
              <a:ea typeface="MS Gothic" panose="020B0609070205080204" pitchFamily="49"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879" name="Shape 1879" descr="2F85-FT300-UR-white.jpg"/>
          <p:cNvPicPr preferRelativeResize="0"/>
          <p:nvPr/>
        </p:nvPicPr>
        <p:blipFill rotWithShape="1">
          <a:blip r:embed="rId3">
            <a:alphaModFix/>
          </a:blip>
          <a:srcRect l="8155" b="13337"/>
          <a:stretch/>
        </p:blipFill>
        <p:spPr>
          <a:xfrm>
            <a:off x="1687975" y="663275"/>
            <a:ext cx="7093675" cy="4464374"/>
          </a:xfrm>
          <a:prstGeom prst="rect">
            <a:avLst/>
          </a:prstGeom>
          <a:noFill/>
          <a:ln>
            <a:noFill/>
          </a:ln>
        </p:spPr>
      </p:pic>
      <p:sp>
        <p:nvSpPr>
          <p:cNvPr id="1880" name="Shape 188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sym typeface="Arial"/>
              </a:rPr>
              <a:t>32</a:t>
            </a:fld>
            <a:endParaRPr lang="ja-JP">
              <a:latin typeface="MS Gothic" panose="020B0609070205080204" pitchFamily="49" charset="-128"/>
              <a:ea typeface="MS Gothic" panose="020B0609070205080204" pitchFamily="49" charset="-128"/>
              <a:sym typeface="Arial"/>
            </a:endParaRPr>
          </a:p>
        </p:txBody>
      </p:sp>
      <p:sp>
        <p:nvSpPr>
          <p:cNvPr id="1881" name="Shape 1881"/>
          <p:cNvSpPr txBox="1">
            <a:spLocks noGrp="1"/>
          </p:cNvSpPr>
          <p:nvPr>
            <p:ph type="title"/>
          </p:nvPr>
        </p:nvSpPr>
        <p:spPr>
          <a:xfrm>
            <a:off x="930725" y="195575"/>
            <a:ext cx="81291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Avenir" panose="020B0503020203020204" pitchFamily="34" charset="0"/>
                <a:ea typeface="MS Gothic" panose="020B0609070205080204" pitchFamily="49" charset="-128"/>
                <a:sym typeface="Arial"/>
              </a:rPr>
              <a:t>ActiveDrive</a:t>
            </a:r>
            <a:r>
              <a:rPr lang="ja-JP" dirty="0">
                <a:latin typeface="MS Gothic" panose="020B0609070205080204" pitchFamily="49" charset="-128"/>
                <a:ea typeface="MS Gothic" panose="020B0609070205080204" pitchFamily="49" charset="-128"/>
                <a:sym typeface="Arial"/>
              </a:rPr>
              <a:t>：スムーズなロボット誘導</a:t>
            </a:r>
            <a:endParaRPr lang="ja-JP"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Shape 1886"/>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33</a:t>
            </a:fld>
            <a:endParaRPr lang="ja-JP"/>
          </a:p>
        </p:txBody>
      </p:sp>
      <p:sp>
        <p:nvSpPr>
          <p:cNvPr id="1887" name="Shape 1887"/>
          <p:cNvSpPr txBox="1">
            <a:spLocks noGrp="1"/>
          </p:cNvSpPr>
          <p:nvPr>
            <p:ph type="title"/>
          </p:nvPr>
        </p:nvSpPr>
        <p:spPr>
          <a:xfrm>
            <a:off x="945700" y="72625"/>
            <a:ext cx="7952700" cy="777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Avenir" panose="020B0503020203020204" pitchFamily="34" charset="0"/>
                <a:ea typeface="MS Gothic" panose="020B0609070205080204" pitchFamily="49" charset="-128"/>
                <a:sym typeface="Arial"/>
              </a:rPr>
              <a:t>ActiveDrive</a:t>
            </a:r>
            <a:r>
              <a:rPr lang="ja-JP" dirty="0">
                <a:latin typeface="MS Gothic" panose="020B0609070205080204" pitchFamily="49" charset="-128"/>
                <a:ea typeface="MS Gothic" panose="020B0609070205080204" pitchFamily="49" charset="-128"/>
                <a:sym typeface="Arial"/>
              </a:rPr>
              <a:t>ツールバー </a:t>
            </a:r>
            <a:endParaRPr lang="ja-JP" dirty="0">
              <a:latin typeface="MS Gothic" panose="020B0609070205080204" pitchFamily="49" charset="-128"/>
              <a:ea typeface="MS Gothic" panose="020B0609070205080204" pitchFamily="49" charset="-128"/>
              <a:cs typeface="Arial"/>
              <a:sym typeface="Arial"/>
            </a:endParaRPr>
          </a:p>
        </p:txBody>
      </p:sp>
      <p:pic>
        <p:nvPicPr>
          <p:cNvPr id="1888" name="Shape 1888" descr="Capture d’écran 2017-09-26 à 13.30.18.png"/>
          <p:cNvPicPr preferRelativeResize="0"/>
          <p:nvPr/>
        </p:nvPicPr>
        <p:blipFill>
          <a:blip r:embed="rId3">
            <a:alphaModFix/>
          </a:blip>
          <a:stretch>
            <a:fillRect/>
          </a:stretch>
        </p:blipFill>
        <p:spPr>
          <a:xfrm>
            <a:off x="945700" y="961150"/>
            <a:ext cx="7252599" cy="3221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34</a:t>
            </a:fld>
            <a:endParaRPr lang="ja-JP"/>
          </a:p>
        </p:txBody>
      </p:sp>
      <p:pic>
        <p:nvPicPr>
          <p:cNvPr id="1894" name="Shape 1894" descr="2F85-FT300-UR-Path.jpg"/>
          <p:cNvPicPr preferRelativeResize="0"/>
          <p:nvPr/>
        </p:nvPicPr>
        <p:blipFill>
          <a:blip r:embed="rId3">
            <a:alphaModFix/>
          </a:blip>
          <a:stretch>
            <a:fillRect/>
          </a:stretch>
        </p:blipFill>
        <p:spPr>
          <a:xfrm>
            <a:off x="359375" y="928224"/>
            <a:ext cx="8273097" cy="3587449"/>
          </a:xfrm>
          <a:prstGeom prst="rect">
            <a:avLst/>
          </a:prstGeom>
          <a:noFill/>
          <a:ln>
            <a:noFill/>
          </a:ln>
        </p:spPr>
      </p:pic>
      <p:sp>
        <p:nvSpPr>
          <p:cNvPr id="1895" name="Shape 1895"/>
          <p:cNvSpPr txBox="1">
            <a:spLocks noGrp="1"/>
          </p:cNvSpPr>
          <p:nvPr>
            <p:ph type="title"/>
          </p:nvPr>
        </p:nvSpPr>
        <p:spPr>
          <a:xfrm>
            <a:off x="953175" y="229275"/>
            <a:ext cx="81369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sym typeface="Arial"/>
              </a:rPr>
              <a:t>パスの記録：途中通過地点の記録は不要</a:t>
            </a:r>
            <a:endParaRPr lang="ja-JP"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Shape 190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35</a:t>
            </a:fld>
            <a:endParaRPr lang="ja-JP">
              <a:latin typeface="MS Gothic" panose="020B0609070205080204" pitchFamily="49" charset="-128"/>
              <a:ea typeface="MS Gothic" panose="020B0609070205080204" pitchFamily="49" charset="-128"/>
            </a:endParaRPr>
          </a:p>
        </p:txBody>
      </p:sp>
      <p:sp>
        <p:nvSpPr>
          <p:cNvPr id="1901" name="Shape 1901"/>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ja-JP" dirty="0">
                <a:latin typeface="MS Gothic" panose="020B0609070205080204" pitchFamily="49" charset="-128"/>
                <a:ea typeface="MS Gothic" panose="020B0609070205080204" pitchFamily="49" charset="-128"/>
                <a:sym typeface="Arial"/>
              </a:rPr>
              <a:t>多岐にわたる用途</a:t>
            </a:r>
            <a:endParaRPr lang="ja-JP" dirty="0">
              <a:latin typeface="MS Gothic" panose="020B0609070205080204" pitchFamily="49" charset="-128"/>
              <a:ea typeface="MS Gothic" panose="020B0609070205080204" pitchFamily="49" charset="-128"/>
              <a:cs typeface="Arial"/>
              <a:sym typeface="Arial"/>
            </a:endParaRPr>
          </a:p>
        </p:txBody>
      </p:sp>
      <p:sp>
        <p:nvSpPr>
          <p:cNvPr id="1902" name="Shape 1902"/>
          <p:cNvSpPr txBox="1">
            <a:spLocks noGrp="1"/>
          </p:cNvSpPr>
          <p:nvPr>
            <p:ph type="body" idx="1"/>
          </p:nvPr>
        </p:nvSpPr>
        <p:spPr>
          <a:xfrm>
            <a:off x="1076050" y="809588"/>
            <a:ext cx="7578300" cy="3734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ja-JP" sz="2000" dirty="0">
                <a:latin typeface="MS Gothic" panose="020B0609070205080204" pitchFamily="49" charset="-128"/>
                <a:ea typeface="MS Gothic" panose="020B0609070205080204" pitchFamily="49" charset="-128"/>
                <a:sym typeface="Arial"/>
              </a:rPr>
              <a:t>品質検査</a:t>
            </a: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r>
              <a:rPr lang="en-US" dirty="0">
                <a:latin typeface="MS Gothic" panose="020B0609070205080204" pitchFamily="49" charset="-128"/>
                <a:ea typeface="MS Gothic" panose="020B0609070205080204" pitchFamily="49" charset="-128"/>
              </a:rPr>
              <a:t>	</a:t>
            </a: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r>
              <a:rPr lang="ja-JP" sz="2000" dirty="0">
                <a:latin typeface="MS Gothic" panose="020B0609070205080204" pitchFamily="49" charset="-128"/>
                <a:ea typeface="MS Gothic" panose="020B0609070205080204" pitchFamily="49" charset="-128"/>
                <a:sym typeface="Arial"/>
              </a:rPr>
              <a:t>マシンテンディング</a:t>
            </a: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r>
              <a:rPr lang="ja-JP" sz="2000" dirty="0">
                <a:latin typeface="MS Gothic" panose="020B0609070205080204" pitchFamily="49" charset="-128"/>
                <a:ea typeface="MS Gothic" panose="020B0609070205080204" pitchFamily="49" charset="-128"/>
                <a:sym typeface="Arial"/>
              </a:rPr>
              <a:t>精密組み立て</a:t>
            </a: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r>
              <a:rPr lang="ja-JP" sz="2000" dirty="0">
                <a:latin typeface="MS Gothic" panose="020B0609070205080204" pitchFamily="49" charset="-128"/>
                <a:ea typeface="MS Gothic" panose="020B0609070205080204" pitchFamily="49" charset="-128"/>
                <a:sym typeface="Arial"/>
              </a:rPr>
              <a:t>データ記録</a:t>
            </a: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Clr>
                <a:schemeClr val="dk1"/>
              </a:buClr>
              <a:buSzPts val="1100"/>
              <a:buFont typeface="Arial"/>
              <a:buNone/>
            </a:pPr>
            <a:endParaRPr lang="ja-JP" sz="2000" dirty="0">
              <a:latin typeface="MS Gothic" panose="020B0609070205080204" pitchFamily="49" charset="-128"/>
              <a:ea typeface="MS Gothic" panose="020B0609070205080204" pitchFamily="49" charset="-128"/>
              <a:cs typeface="Arial"/>
              <a:sym typeface="Arial"/>
            </a:endParaRPr>
          </a:p>
          <a:p>
            <a:pPr marL="0" lvl="0" indent="0">
              <a:spcBef>
                <a:spcPts val="0"/>
              </a:spcBef>
              <a:spcAft>
                <a:spcPts val="0"/>
              </a:spcAft>
              <a:buNone/>
            </a:pPr>
            <a:r>
              <a:rPr lang="ja-JP" sz="2000" dirty="0">
                <a:latin typeface="MS Gothic" panose="020B0609070205080204" pitchFamily="49" charset="-128"/>
                <a:ea typeface="MS Gothic" panose="020B0609070205080204" pitchFamily="49" charset="-128"/>
                <a:sym typeface="Arial"/>
              </a:rPr>
              <a:t>仕上げ用途</a:t>
            </a:r>
            <a:endParaRPr lang="ja-JP" sz="2000"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Shape 1907"/>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36</a:t>
            </a:fld>
            <a:endParaRPr lang="ja-JP">
              <a:latin typeface="MS Gothic" panose="020B0609070205080204" pitchFamily="49" charset="-128"/>
              <a:ea typeface="MS Gothic" panose="020B0609070205080204" pitchFamily="49" charset="-128"/>
            </a:endParaRPr>
          </a:p>
        </p:txBody>
      </p:sp>
      <p:sp>
        <p:nvSpPr>
          <p:cNvPr id="1908" name="Shape 1908"/>
          <p:cNvSpPr txBox="1">
            <a:spLocks noGrp="1"/>
          </p:cNvSpPr>
          <p:nvPr>
            <p:ph type="title"/>
          </p:nvPr>
        </p:nvSpPr>
        <p:spPr>
          <a:xfrm>
            <a:off x="930725" y="195575"/>
            <a:ext cx="82134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sz="2400" dirty="0">
                <a:latin typeface="Avenir" panose="020B0503020203020204" pitchFamily="34" charset="0"/>
                <a:ea typeface="MS Gothic" panose="020B0609070205080204" pitchFamily="49" charset="-128"/>
                <a:sym typeface="Arial"/>
              </a:rPr>
              <a:t>Skills</a:t>
            </a:r>
            <a:r>
              <a:rPr lang="ja-JP" sz="2400" dirty="0">
                <a:latin typeface="MS Gothic" panose="020B0609070205080204" pitchFamily="49" charset="-128"/>
                <a:ea typeface="MS Gothic" panose="020B0609070205080204" pitchFamily="49" charset="-128"/>
                <a:sym typeface="Arial"/>
              </a:rPr>
              <a:t>でアプリケーションのプログラミングを加速</a:t>
            </a:r>
            <a:endParaRPr lang="ja-JP" sz="2400" dirty="0">
              <a:latin typeface="MS Gothic" panose="020B0609070205080204" pitchFamily="49" charset="-128"/>
              <a:ea typeface="MS Gothic" panose="020B0609070205080204" pitchFamily="49" charset="-128"/>
              <a:cs typeface="Arial"/>
              <a:sym typeface="Arial"/>
            </a:endParaRPr>
          </a:p>
        </p:txBody>
      </p:sp>
      <p:sp>
        <p:nvSpPr>
          <p:cNvPr id="1909" name="Shape 1909"/>
          <p:cNvSpPr/>
          <p:nvPr/>
        </p:nvSpPr>
        <p:spPr>
          <a:xfrm>
            <a:off x="2409475" y="1869975"/>
            <a:ext cx="1209600" cy="1164300"/>
          </a:xfrm>
          <a:prstGeom prst="mathPlus">
            <a:avLst>
              <a:gd name="adj1" fmla="val 23520"/>
            </a:avLst>
          </a:prstGeom>
          <a:solidFill>
            <a:srgbClr val="07A8E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pic>
        <p:nvPicPr>
          <p:cNvPr id="1910" name="Shape 1910"/>
          <p:cNvPicPr preferRelativeResize="0"/>
          <p:nvPr/>
        </p:nvPicPr>
        <p:blipFill>
          <a:blip r:embed="rId3">
            <a:alphaModFix/>
          </a:blip>
          <a:stretch>
            <a:fillRect/>
          </a:stretch>
        </p:blipFill>
        <p:spPr>
          <a:xfrm>
            <a:off x="3502050" y="1670400"/>
            <a:ext cx="2219850" cy="1563450"/>
          </a:xfrm>
          <a:prstGeom prst="rect">
            <a:avLst/>
          </a:prstGeom>
          <a:noFill/>
          <a:ln>
            <a:noFill/>
          </a:ln>
        </p:spPr>
      </p:pic>
      <p:sp>
        <p:nvSpPr>
          <p:cNvPr id="1911" name="Shape 1911"/>
          <p:cNvSpPr txBox="1"/>
          <p:nvPr/>
        </p:nvSpPr>
        <p:spPr>
          <a:xfrm>
            <a:off x="6744958" y="1789950"/>
            <a:ext cx="2576700" cy="1563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600" b="1" dirty="0">
                <a:latin typeface="MS Gothic" panose="020B0609070205080204" pitchFamily="49" charset="-128"/>
                <a:ea typeface="MS Gothic" panose="020B0609070205080204" pitchFamily="49" charset="-128"/>
              </a:rPr>
              <a:t>スパイラルサーチ</a:t>
            </a:r>
          </a:p>
          <a:p>
            <a:pPr marL="0" lvl="0" indent="0" rtl="0">
              <a:spcBef>
                <a:spcPts val="0"/>
              </a:spcBef>
              <a:spcAft>
                <a:spcPts val="0"/>
              </a:spcAft>
              <a:buNone/>
            </a:pPr>
            <a:r>
              <a:rPr lang="ja-JP" sz="1600" b="1" dirty="0">
                <a:latin typeface="MS Gothic" panose="020B0609070205080204" pitchFamily="49" charset="-128"/>
                <a:ea typeface="MS Gothic" panose="020B0609070205080204" pitchFamily="49" charset="-128"/>
              </a:rPr>
              <a:t>センサアドオン</a:t>
            </a:r>
          </a:p>
          <a:p>
            <a:pPr marL="0" lvl="0" indent="0" rtl="0">
              <a:spcBef>
                <a:spcPts val="0"/>
              </a:spcBef>
              <a:spcAft>
                <a:spcPts val="0"/>
              </a:spcAft>
              <a:buNone/>
            </a:pPr>
            <a:r>
              <a:rPr lang="ja-JP" sz="1600" b="1" dirty="0">
                <a:latin typeface="MS Gothic" panose="020B0609070205080204" pitchFamily="49" charset="-128"/>
                <a:ea typeface="MS Gothic" panose="020B0609070205080204" pitchFamily="49" charset="-128"/>
              </a:rPr>
              <a:t>ローテーションサーチ</a:t>
            </a:r>
          </a:p>
          <a:p>
            <a:pPr marL="0" lvl="0" indent="0">
              <a:spcBef>
                <a:spcPts val="0"/>
              </a:spcBef>
              <a:spcAft>
                <a:spcPts val="0"/>
              </a:spcAft>
              <a:buNone/>
            </a:pPr>
            <a:r>
              <a:rPr lang="ja-JP" sz="1600" b="1" dirty="0">
                <a:latin typeface="MS Gothic" panose="020B0609070205080204" pitchFamily="49" charset="-128"/>
                <a:ea typeface="MS Gothic" panose="020B0609070205080204" pitchFamily="49" charset="-128"/>
              </a:rPr>
              <a:t>トルク回転</a:t>
            </a:r>
          </a:p>
          <a:p>
            <a:pPr marL="0" lvl="0" indent="0" rtl="0">
              <a:spcBef>
                <a:spcPts val="0"/>
              </a:spcBef>
              <a:spcAft>
                <a:spcPts val="0"/>
              </a:spcAft>
              <a:buNone/>
            </a:pPr>
            <a:r>
              <a:rPr lang="ja-JP" sz="1600" b="1" dirty="0">
                <a:latin typeface="MS Gothic" panose="020B0609070205080204" pitchFamily="49" charset="-128"/>
                <a:ea typeface="MS Gothic" panose="020B0609070205080204" pitchFamily="49" charset="-128"/>
              </a:rPr>
              <a:t>リニアサーチ</a:t>
            </a:r>
          </a:p>
          <a:p>
            <a:pPr marL="0" lvl="0" indent="0" rtl="0">
              <a:spcBef>
                <a:spcPts val="0"/>
              </a:spcBef>
              <a:spcAft>
                <a:spcPts val="0"/>
              </a:spcAft>
              <a:buNone/>
            </a:pPr>
            <a:endParaRPr lang="ja-JP" sz="1200" dirty="0">
              <a:latin typeface="MS Gothic" panose="020B0609070205080204" pitchFamily="49" charset="-128"/>
              <a:ea typeface="MS Gothic" panose="020B0609070205080204" pitchFamily="49" charset="-128"/>
            </a:endParaRPr>
          </a:p>
        </p:txBody>
      </p:sp>
      <p:pic>
        <p:nvPicPr>
          <p:cNvPr id="1912" name="Shape 1912" descr="FT300-White (2).jpg"/>
          <p:cNvPicPr preferRelativeResize="0"/>
          <p:nvPr/>
        </p:nvPicPr>
        <p:blipFill>
          <a:blip r:embed="rId4">
            <a:alphaModFix/>
          </a:blip>
          <a:stretch>
            <a:fillRect/>
          </a:stretch>
        </p:blipFill>
        <p:spPr>
          <a:xfrm>
            <a:off x="0" y="1789962"/>
            <a:ext cx="2523599" cy="1496826"/>
          </a:xfrm>
          <a:prstGeom prst="rect">
            <a:avLst/>
          </a:prstGeom>
          <a:noFill/>
          <a:ln>
            <a:noFill/>
          </a:ln>
        </p:spPr>
      </p:pic>
      <p:pic>
        <p:nvPicPr>
          <p:cNvPr id="1913" name="Shape 1913" descr="16@2x-100.jpg"/>
          <p:cNvPicPr preferRelativeResize="0"/>
          <p:nvPr/>
        </p:nvPicPr>
        <p:blipFill>
          <a:blip r:embed="rId5">
            <a:alphaModFix/>
          </a:blip>
          <a:stretch>
            <a:fillRect/>
          </a:stretch>
        </p:blipFill>
        <p:spPr>
          <a:xfrm>
            <a:off x="3451100" y="1789961"/>
            <a:ext cx="2523601" cy="1461040"/>
          </a:xfrm>
          <a:prstGeom prst="rect">
            <a:avLst/>
          </a:prstGeom>
          <a:noFill/>
          <a:ln>
            <a:noFill/>
          </a:ln>
        </p:spPr>
      </p:pic>
      <p:sp>
        <p:nvSpPr>
          <p:cNvPr id="1914" name="Shape 1914"/>
          <p:cNvSpPr txBox="1"/>
          <p:nvPr/>
        </p:nvSpPr>
        <p:spPr>
          <a:xfrm>
            <a:off x="7873550" y="4413025"/>
            <a:ext cx="1055400" cy="286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000" dirty="0">
                <a:latin typeface="MS Gothic" panose="020B0609070205080204" pitchFamily="49" charset="-128"/>
                <a:ea typeface="MS Gothic" panose="020B0609070205080204" pitchFamily="49" charset="-128"/>
              </a:rPr>
              <a:t>*UR専用</a:t>
            </a:r>
          </a:p>
        </p:txBody>
      </p:sp>
      <p:sp>
        <p:nvSpPr>
          <p:cNvPr id="1915" name="Shape 1915"/>
          <p:cNvSpPr/>
          <p:nvPr/>
        </p:nvSpPr>
        <p:spPr>
          <a:xfrm>
            <a:off x="5609825" y="2102175"/>
            <a:ext cx="1209600" cy="699900"/>
          </a:xfrm>
          <a:prstGeom prst="mathEqual">
            <a:avLst>
              <a:gd name="adj1" fmla="val 23520"/>
              <a:gd name="adj2" fmla="val 11760"/>
            </a:avLst>
          </a:prstGeom>
          <a:solidFill>
            <a:srgbClr val="07A8E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Shape 1920"/>
          <p:cNvSpPr txBox="1">
            <a:spLocks noGrp="1"/>
          </p:cNvSpPr>
          <p:nvPr>
            <p:ph type="subTitle" idx="1"/>
          </p:nvPr>
        </p:nvSpPr>
        <p:spPr>
          <a:xfrm>
            <a:off x="5462546" y="4268769"/>
            <a:ext cx="3430554" cy="45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sz="3600" dirty="0">
                <a:latin typeface="MS Gothic" panose="020B0609070205080204" pitchFamily="49" charset="-128"/>
                <a:ea typeface="MS Gothic" panose="020B0609070205080204" pitchFamily="49" charset="-128"/>
              </a:rPr>
              <a:t>リストカメラ</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pic>
        <p:nvPicPr>
          <p:cNvPr id="1925" name="Shape 1925"/>
          <p:cNvPicPr preferRelativeResize="0"/>
          <p:nvPr/>
        </p:nvPicPr>
        <p:blipFill>
          <a:blip r:embed="rId3">
            <a:extLst>
              <a:ext uri="{28A0092B-C50C-407E-A947-70E740481C1C}">
                <a14:useLocalDpi xmlns:a14="http://schemas.microsoft.com/office/drawing/2010/main" val="0"/>
              </a:ext>
            </a:extLst>
          </a:blip>
          <a:stretch>
            <a:fillRect/>
          </a:stretch>
        </p:blipFill>
        <p:spPr>
          <a:xfrm>
            <a:off x="2971800" y="-2418"/>
            <a:ext cx="6172201" cy="5136392"/>
          </a:xfrm>
          <a:prstGeom prst="rect">
            <a:avLst/>
          </a:prstGeom>
          <a:noFill/>
          <a:ln>
            <a:noFill/>
          </a:ln>
        </p:spPr>
      </p:pic>
      <p:sp>
        <p:nvSpPr>
          <p:cNvPr id="1926" name="Shape 1926"/>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38</a:t>
            </a:fld>
            <a:endParaRPr lang="ja-JP">
              <a:latin typeface="MS Gothic" panose="020B0609070205080204" pitchFamily="49" charset="-128"/>
              <a:ea typeface="MS Gothic" panose="020B0609070205080204" pitchFamily="49" charset="-128"/>
            </a:endParaRPr>
          </a:p>
        </p:txBody>
      </p:sp>
      <p:sp>
        <p:nvSpPr>
          <p:cNvPr id="1927" name="Shape 1927"/>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sym typeface="Arial"/>
              </a:rPr>
              <a:t>リストカメラ</a:t>
            </a:r>
            <a:endParaRPr lang="ja-JP" dirty="0">
              <a:latin typeface="MS Gothic" panose="020B0609070205080204" pitchFamily="49" charset="-128"/>
              <a:ea typeface="MS Gothic" panose="020B0609070205080204" pitchFamily="49" charset="-128"/>
              <a:cs typeface="Arial"/>
              <a:sym typeface="Arial"/>
            </a:endParaRPr>
          </a:p>
        </p:txBody>
      </p:sp>
      <p:sp>
        <p:nvSpPr>
          <p:cNvPr id="1928" name="Shape 1928"/>
          <p:cNvSpPr txBox="1"/>
          <p:nvPr/>
        </p:nvSpPr>
        <p:spPr>
          <a:xfrm>
            <a:off x="549450" y="2892675"/>
            <a:ext cx="2607218" cy="2492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ja-JP" sz="1800" b="1" dirty="0">
                <a:solidFill>
                  <a:schemeClr val="dk1"/>
                </a:solidFill>
                <a:latin typeface="MS Gothic" panose="020B0609070205080204" pitchFamily="49" charset="-128"/>
                <a:ea typeface="MS Gothic" panose="020B0609070205080204" pitchFamily="49" charset="-128"/>
              </a:rPr>
              <a:t>汎用ロボットの</a:t>
            </a:r>
            <a:endParaRPr lang="en-US" altLang="ja-JP" sz="1800" b="1" dirty="0">
              <a:solidFill>
                <a:schemeClr val="dk1"/>
              </a:solidFill>
              <a:latin typeface="MS Gothic" panose="020B0609070205080204" pitchFamily="49" charset="-128"/>
              <a:ea typeface="MS Gothic" panose="020B0609070205080204" pitchFamily="49" charset="-128"/>
            </a:endParaRPr>
          </a:p>
          <a:p>
            <a:pPr marL="0" lvl="0" indent="0" rtl="0">
              <a:lnSpc>
                <a:spcPct val="115000"/>
              </a:lnSpc>
              <a:spcBef>
                <a:spcPts val="0"/>
              </a:spcBef>
              <a:spcAft>
                <a:spcPts val="0"/>
              </a:spcAft>
              <a:buNone/>
            </a:pPr>
            <a:r>
              <a:rPr lang="ja-JP" sz="1800" b="1" dirty="0">
                <a:solidFill>
                  <a:schemeClr val="dk1"/>
                </a:solidFill>
                <a:latin typeface="Avenir" panose="020B0503020203020204" pitchFamily="34" charset="0"/>
                <a:ea typeface="MS Gothic" panose="020B0609070205080204" pitchFamily="49" charset="-128"/>
              </a:rPr>
              <a:t>Plug + Play</a:t>
            </a:r>
            <a:r>
              <a:rPr lang="ja-JP" sz="1800" b="1" dirty="0">
                <a:solidFill>
                  <a:schemeClr val="dk1"/>
                </a:solidFill>
                <a:latin typeface="MS Gothic" panose="020B0609070205080204" pitchFamily="49" charset="-128"/>
                <a:ea typeface="MS Gothic" panose="020B0609070205080204" pitchFamily="49" charset="-128"/>
              </a:rPr>
              <a:t>ビジョン</a:t>
            </a:r>
            <a:endParaRPr lang="ja-JP" sz="1800" b="1" dirty="0">
              <a:latin typeface="MS Gothic" panose="020B0609070205080204" pitchFamily="49" charset="-128"/>
              <a:ea typeface="MS Gothic" panose="020B0609070205080204" pitchFamily="49"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Shape 1933"/>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39</a:t>
            </a:fld>
            <a:endParaRPr lang="ja-JP">
              <a:latin typeface="MS Gothic" panose="020B0609070205080204" pitchFamily="49" charset="-128"/>
              <a:ea typeface="MS Gothic" panose="020B0609070205080204" pitchFamily="49" charset="-128"/>
            </a:endParaRPr>
          </a:p>
        </p:txBody>
      </p:sp>
      <p:sp>
        <p:nvSpPr>
          <p:cNvPr id="1934" name="Shape 1934"/>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ja-JP" dirty="0">
                <a:latin typeface="MS Gothic" panose="020B0609070205080204" pitchFamily="49" charset="-128"/>
                <a:ea typeface="MS Gothic" panose="020B0609070205080204" pitchFamily="49" charset="-128"/>
                <a:sym typeface="Arial"/>
              </a:rPr>
              <a:t>ロボットビジョンをプログラミング</a:t>
            </a:r>
            <a:endParaRPr lang="ja-JP" dirty="0">
              <a:latin typeface="MS Gothic" panose="020B0609070205080204" pitchFamily="49" charset="-128"/>
              <a:ea typeface="MS Gothic" panose="020B0609070205080204" pitchFamily="49" charset="-128"/>
              <a:cs typeface="Arial"/>
              <a:sym typeface="Arial"/>
            </a:endParaRPr>
          </a:p>
        </p:txBody>
      </p:sp>
      <p:sp>
        <p:nvSpPr>
          <p:cNvPr id="1935" name="Shape 1935"/>
          <p:cNvSpPr txBox="1">
            <a:spLocks noGrp="1"/>
          </p:cNvSpPr>
          <p:nvPr>
            <p:ph type="body" idx="2"/>
          </p:nvPr>
        </p:nvSpPr>
        <p:spPr>
          <a:xfrm>
            <a:off x="1003325" y="1047900"/>
            <a:ext cx="7578300" cy="3047700"/>
          </a:xfrm>
          <a:prstGeom prst="rect">
            <a:avLst/>
          </a:prstGeom>
        </p:spPr>
        <p:txBody>
          <a:bodyPr spcFirstLastPara="1" wrap="square" lIns="91425" tIns="91425" rIns="91425" bIns="91425" anchor="t" anchorCtr="0">
            <a:noAutofit/>
          </a:bodyPr>
          <a:lstStyle/>
          <a:p>
            <a:pPr fontAlgn="base"/>
            <a:r>
              <a:rPr lang="ja-JP" sz="2000" b="0" dirty="0">
                <a:latin typeface="MS Gothic" panose="020B0609070205080204" pitchFamily="49" charset="-128"/>
                <a:ea typeface="MS Gothic" panose="020B0609070205080204" pitchFamily="49" charset="-128"/>
              </a:rPr>
              <a:t>汎用ロボットの</a:t>
            </a:r>
            <a:r>
              <a:rPr lang="ja-JP" sz="2000" b="0" dirty="0">
                <a:latin typeface="Avenir" panose="020B0503020203020204" pitchFamily="34" charset="0"/>
                <a:ea typeface="MS Gothic" panose="020B0609070205080204" pitchFamily="49" charset="-128"/>
              </a:rPr>
              <a:t>Plug + Play</a:t>
            </a:r>
            <a:br>
              <a:rPr sz="2000" dirty="0">
                <a:latin typeface="Avenir" panose="020B0503020203020204" pitchFamily="34" charset="0"/>
                <a:ea typeface="MS Gothic" panose="020B0609070205080204" pitchFamily="49" charset="-128"/>
              </a:rPr>
            </a:br>
            <a:endParaRPr lang="ja-JP" sz="2000" b="0" dirty="0">
              <a:latin typeface="Avenir" panose="020B0503020203020204" pitchFamily="34" charset="0"/>
              <a:ea typeface="MS Gothic" panose="020B0609070205080204" pitchFamily="49" charset="-128"/>
            </a:endParaRPr>
          </a:p>
          <a:p>
            <a:pPr fontAlgn="base"/>
            <a:r>
              <a:rPr lang="ja-JP" sz="2000" b="0" dirty="0">
                <a:latin typeface="Avenir" panose="020B0503020203020204" pitchFamily="34" charset="0"/>
                <a:ea typeface="MS Gothic" panose="020B0609070205080204" pitchFamily="49" charset="-128"/>
              </a:rPr>
              <a:t>UR</a:t>
            </a:r>
            <a:r>
              <a:rPr lang="ja-JP" sz="2000" b="0" dirty="0">
                <a:latin typeface="MS Gothic" panose="020B0609070205080204" pitchFamily="49" charset="-128"/>
                <a:ea typeface="MS Gothic" panose="020B0609070205080204" pitchFamily="49" charset="-128"/>
              </a:rPr>
              <a:t>ティーチペンダントで部品ティーチング</a:t>
            </a:r>
            <a:br>
              <a:rPr sz="2000" dirty="0">
                <a:latin typeface="MS Gothic" panose="020B0609070205080204" pitchFamily="49" charset="-128"/>
                <a:ea typeface="MS Gothic" panose="020B0609070205080204" pitchFamily="49" charset="-128"/>
              </a:rPr>
            </a:br>
            <a:endParaRPr lang="ja-JP" sz="2000" b="0" dirty="0">
              <a:latin typeface="MS Gothic" panose="020B0609070205080204" pitchFamily="49" charset="-128"/>
              <a:ea typeface="MS Gothic" panose="020B0609070205080204" pitchFamily="49" charset="-128"/>
            </a:endParaRPr>
          </a:p>
          <a:p>
            <a:pPr fontAlgn="base"/>
            <a:r>
              <a:rPr lang="ja-JP" sz="2000" b="0" dirty="0">
                <a:latin typeface="MS Gothic" panose="020B0609070205080204" pitchFamily="49" charset="-128"/>
                <a:ea typeface="MS Gothic" panose="020B0609070205080204" pitchFamily="49" charset="-128"/>
              </a:rPr>
              <a:t>シンプルかつ強力なモデル編集</a:t>
            </a:r>
            <a:br>
              <a:rPr sz="2000" dirty="0">
                <a:latin typeface="MS Gothic" panose="020B0609070205080204" pitchFamily="49" charset="-128"/>
                <a:ea typeface="MS Gothic" panose="020B0609070205080204" pitchFamily="49" charset="-128"/>
              </a:rPr>
            </a:br>
            <a:endParaRPr lang="ja-JP" sz="2000" b="0" dirty="0">
              <a:latin typeface="MS Gothic" panose="020B0609070205080204" pitchFamily="49" charset="-128"/>
              <a:ea typeface="MS Gothic" panose="020B0609070205080204" pitchFamily="49" charset="-128"/>
            </a:endParaRPr>
          </a:p>
          <a:p>
            <a:pPr fontAlgn="base"/>
            <a:r>
              <a:rPr lang="ja-JP" sz="2000" b="0" dirty="0">
                <a:latin typeface="MS Gothic" panose="020B0609070205080204" pitchFamily="49" charset="-128"/>
                <a:ea typeface="MS Gothic" panose="020B0609070205080204" pitchFamily="49" charset="-128"/>
              </a:rPr>
              <a:t>色検出 </a:t>
            </a:r>
            <a:br>
              <a:rPr sz="2000" dirty="0">
                <a:latin typeface="MS Gothic" panose="020B0609070205080204" pitchFamily="49" charset="-128"/>
                <a:ea typeface="MS Gothic" panose="020B0609070205080204" pitchFamily="49" charset="-128"/>
              </a:rPr>
            </a:br>
            <a:endParaRPr lang="ja-JP" sz="2000" b="0" dirty="0">
              <a:latin typeface="MS Gothic" panose="020B0609070205080204" pitchFamily="49" charset="-128"/>
              <a:ea typeface="MS Gothic" panose="020B0609070205080204" pitchFamily="49" charset="-128"/>
            </a:endParaRPr>
          </a:p>
          <a:p>
            <a:pPr fontAlgn="base"/>
            <a:r>
              <a:rPr lang="ja-JP" sz="2000" dirty="0">
                <a:latin typeface="MS Gothic" panose="020B0609070205080204" pitchFamily="49" charset="-128"/>
                <a:ea typeface="MS Gothic" panose="020B0609070205080204" pitchFamily="49" charset="-128"/>
              </a:rPr>
              <a:t>ロボットのリストに統合</a:t>
            </a:r>
            <a:endParaRPr lang="ja-JP" sz="2000" b="0" dirty="0">
              <a:latin typeface="MS Gothic" panose="020B0609070205080204" pitchFamily="49" charset="-128"/>
              <a:ea typeface="MS Gothic" panose="020B0609070205080204" pitchFamily="49" charset="-128"/>
            </a:endParaRPr>
          </a:p>
          <a:p>
            <a:pPr marL="457200" lvl="0" indent="-368300" rtl="0">
              <a:lnSpc>
                <a:spcPct val="115000"/>
              </a:lnSpc>
              <a:spcBef>
                <a:spcPts val="0"/>
              </a:spcBef>
              <a:spcAft>
                <a:spcPts val="0"/>
              </a:spcAft>
              <a:buClr>
                <a:schemeClr val="dk1"/>
              </a:buClr>
              <a:buSzPts val="2200"/>
              <a:buFont typeface="Arial"/>
              <a:buChar char="-"/>
            </a:pPr>
            <a:endParaRPr lang="ja-JP" sz="2000" b="0" dirty="0">
              <a:latin typeface="MS Gothic" panose="020B0609070205080204" pitchFamily="49" charset="-128"/>
              <a:ea typeface="MS Gothic" panose="020B0609070205080204" pitchFamily="4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Shape 167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a:t>
            </a:fld>
            <a:endParaRPr lang="ja-JP" dirty="0">
              <a:latin typeface="MS Gothic" panose="020B0609070205080204" pitchFamily="49" charset="-128"/>
              <a:ea typeface="MS Gothic" panose="020B0609070205080204" pitchFamily="49" charset="-128"/>
            </a:endParaRPr>
          </a:p>
        </p:txBody>
      </p:sp>
      <p:pic>
        <p:nvPicPr>
          <p:cNvPr id="1671" name="Shape 1671"/>
          <p:cNvPicPr preferRelativeResize="0"/>
          <p:nvPr/>
        </p:nvPicPr>
        <p:blipFill>
          <a:blip r:embed="rId3">
            <a:extLst>
              <a:ext uri="{28A0092B-C50C-407E-A947-70E740481C1C}">
                <a14:useLocalDpi xmlns:a14="http://schemas.microsoft.com/office/drawing/2010/main" val="0"/>
              </a:ext>
            </a:extLst>
          </a:blip>
          <a:stretch>
            <a:fillRect/>
          </a:stretch>
        </p:blipFill>
        <p:spPr>
          <a:xfrm>
            <a:off x="101535" y="967300"/>
            <a:ext cx="8791678" cy="3021949"/>
          </a:xfrm>
          <a:prstGeom prst="rect">
            <a:avLst/>
          </a:prstGeom>
          <a:noFill/>
          <a:ln>
            <a:noFill/>
          </a:ln>
        </p:spPr>
      </p:pic>
      <p:sp>
        <p:nvSpPr>
          <p:cNvPr id="1672" name="Shape 1672"/>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rPr>
              <a:t>無駄のないロボティックスを採用する理由</a:t>
            </a:r>
          </a:p>
        </p:txBody>
      </p:sp>
      <p:sp>
        <p:nvSpPr>
          <p:cNvPr id="1673" name="Shape 1673"/>
          <p:cNvSpPr/>
          <p:nvPr/>
        </p:nvSpPr>
        <p:spPr>
          <a:xfrm>
            <a:off x="1836000" y="972000"/>
            <a:ext cx="1201500" cy="1066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4" name="Shape 1674"/>
          <p:cNvSpPr/>
          <p:nvPr/>
        </p:nvSpPr>
        <p:spPr>
          <a:xfrm>
            <a:off x="7590900" y="972000"/>
            <a:ext cx="1201500" cy="1066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5" name="Shape 1675"/>
          <p:cNvSpPr/>
          <p:nvPr/>
        </p:nvSpPr>
        <p:spPr>
          <a:xfrm>
            <a:off x="7937100" y="1140750"/>
            <a:ext cx="661500" cy="1228500"/>
          </a:xfrm>
          <a:prstGeom prst="downArrow">
            <a:avLst>
              <a:gd name="adj1" fmla="val 50000"/>
              <a:gd name="adj2" fmla="val 50000"/>
            </a:avLst>
          </a:prstGeom>
          <a:solidFill>
            <a:srgbClr val="00A9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Shape 194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40</a:t>
            </a:fld>
            <a:endParaRPr lang="ja-JP">
              <a:latin typeface="MS Gothic" panose="020B0609070205080204" pitchFamily="49" charset="-128"/>
              <a:ea typeface="MS Gothic" panose="020B0609070205080204" pitchFamily="49" charset="-128"/>
            </a:endParaRPr>
          </a:p>
        </p:txBody>
      </p:sp>
      <p:sp>
        <p:nvSpPr>
          <p:cNvPr id="1941" name="Shape 1941"/>
          <p:cNvSpPr txBox="1">
            <a:spLocks noGrp="1"/>
          </p:cNvSpPr>
          <p:nvPr>
            <p:ph type="title"/>
          </p:nvPr>
        </p:nvSpPr>
        <p:spPr>
          <a:xfrm>
            <a:off x="930725" y="195575"/>
            <a:ext cx="83304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Avenir" panose="020B0503020203020204" pitchFamily="34" charset="0"/>
                <a:ea typeface="MS Gothic" panose="020B0609070205080204" pitchFamily="49" charset="-128"/>
                <a:sym typeface="Arial"/>
              </a:rPr>
              <a:t>Skills</a:t>
            </a:r>
            <a:r>
              <a:rPr lang="ja-JP" dirty="0">
                <a:latin typeface="MS Gothic" panose="020B0609070205080204" pitchFamily="49" charset="-128"/>
                <a:ea typeface="MS Gothic" panose="020B0609070205080204" pitchFamily="49" charset="-128"/>
                <a:sym typeface="Arial"/>
              </a:rPr>
              <a:t>でビジョンのプログラミングを加速</a:t>
            </a:r>
            <a:endParaRPr lang="ja-JP" dirty="0">
              <a:latin typeface="MS Gothic" panose="020B0609070205080204" pitchFamily="49" charset="-128"/>
              <a:ea typeface="MS Gothic" panose="020B0609070205080204" pitchFamily="49" charset="-128"/>
              <a:cs typeface="Arial"/>
              <a:sym typeface="Arial"/>
            </a:endParaRPr>
          </a:p>
        </p:txBody>
      </p:sp>
      <p:sp>
        <p:nvSpPr>
          <p:cNvPr id="1942" name="Shape 1942"/>
          <p:cNvSpPr/>
          <p:nvPr/>
        </p:nvSpPr>
        <p:spPr>
          <a:xfrm>
            <a:off x="2188925" y="1853825"/>
            <a:ext cx="1209600" cy="1164300"/>
          </a:xfrm>
          <a:prstGeom prst="mathPlus">
            <a:avLst>
              <a:gd name="adj1" fmla="val 23520"/>
            </a:avLst>
          </a:prstGeom>
          <a:solidFill>
            <a:srgbClr val="07A8E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pic>
        <p:nvPicPr>
          <p:cNvPr id="1943" name="Shape 1943"/>
          <p:cNvPicPr preferRelativeResize="0"/>
          <p:nvPr/>
        </p:nvPicPr>
        <p:blipFill>
          <a:blip r:embed="rId3">
            <a:alphaModFix/>
          </a:blip>
          <a:stretch>
            <a:fillRect/>
          </a:stretch>
        </p:blipFill>
        <p:spPr>
          <a:xfrm>
            <a:off x="3502050" y="1670400"/>
            <a:ext cx="2219850" cy="1563450"/>
          </a:xfrm>
          <a:prstGeom prst="rect">
            <a:avLst/>
          </a:prstGeom>
          <a:noFill/>
          <a:ln>
            <a:noFill/>
          </a:ln>
        </p:spPr>
      </p:pic>
      <p:sp>
        <p:nvSpPr>
          <p:cNvPr id="1944" name="Shape 1944"/>
          <p:cNvSpPr txBox="1"/>
          <p:nvPr/>
        </p:nvSpPr>
        <p:spPr>
          <a:xfrm>
            <a:off x="6790414" y="2102175"/>
            <a:ext cx="2785686" cy="7530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600" b="1" dirty="0">
                <a:latin typeface="MS Gothic" panose="020B0609070205080204" pitchFamily="49" charset="-128"/>
                <a:ea typeface="MS Gothic" panose="020B0609070205080204" pitchFamily="49" charset="-128"/>
              </a:rPr>
              <a:t>カメラアドオン</a:t>
            </a:r>
          </a:p>
          <a:p>
            <a:pPr marL="0" lvl="0" indent="0" rtl="0">
              <a:spcBef>
                <a:spcPts val="0"/>
              </a:spcBef>
              <a:spcAft>
                <a:spcPts val="0"/>
              </a:spcAft>
              <a:buNone/>
            </a:pPr>
            <a:r>
              <a:rPr lang="ja-JP" sz="1600" b="1" dirty="0">
                <a:latin typeface="MS Gothic" panose="020B0609070205080204" pitchFamily="49" charset="-128"/>
                <a:ea typeface="MS Gothic" panose="020B0609070205080204" pitchFamily="49" charset="-128"/>
              </a:rPr>
              <a:t>カメラ自動ピッキング</a:t>
            </a:r>
          </a:p>
          <a:p>
            <a:pPr marL="0" lvl="0" indent="0" rtl="0">
              <a:spcBef>
                <a:spcPts val="0"/>
              </a:spcBef>
              <a:spcAft>
                <a:spcPts val="0"/>
              </a:spcAft>
              <a:buNone/>
            </a:pPr>
            <a:endParaRPr lang="ja-JP" sz="1200" dirty="0">
              <a:latin typeface="MS Gothic" panose="020B0609070205080204" pitchFamily="49" charset="-128"/>
              <a:ea typeface="MS Gothic" panose="020B0609070205080204" pitchFamily="49" charset="-128"/>
            </a:endParaRPr>
          </a:p>
        </p:txBody>
      </p:sp>
      <p:pic>
        <p:nvPicPr>
          <p:cNvPr id="1945" name="Shape 1945" descr="Wrist-camera-white (2).jpg"/>
          <p:cNvPicPr preferRelativeResize="0"/>
          <p:nvPr/>
        </p:nvPicPr>
        <p:blipFill rotWithShape="1">
          <a:blip r:embed="rId4">
            <a:alphaModFix/>
          </a:blip>
          <a:srcRect l="18757" t="-2630" r="26203" b="2629"/>
          <a:stretch/>
        </p:blipFill>
        <p:spPr>
          <a:xfrm>
            <a:off x="133850" y="947175"/>
            <a:ext cx="1951552" cy="2351250"/>
          </a:xfrm>
          <a:prstGeom prst="rect">
            <a:avLst/>
          </a:prstGeom>
          <a:noFill/>
          <a:ln>
            <a:noFill/>
          </a:ln>
        </p:spPr>
      </p:pic>
      <p:pic>
        <p:nvPicPr>
          <p:cNvPr id="1946" name="Shape 1946" descr="16@2x-100.jpg"/>
          <p:cNvPicPr preferRelativeResize="0"/>
          <p:nvPr/>
        </p:nvPicPr>
        <p:blipFill>
          <a:blip r:embed="rId5">
            <a:alphaModFix/>
          </a:blip>
          <a:stretch>
            <a:fillRect/>
          </a:stretch>
        </p:blipFill>
        <p:spPr>
          <a:xfrm>
            <a:off x="3330450" y="1766725"/>
            <a:ext cx="2645651" cy="1531698"/>
          </a:xfrm>
          <a:prstGeom prst="rect">
            <a:avLst/>
          </a:prstGeom>
          <a:noFill/>
          <a:ln>
            <a:noFill/>
          </a:ln>
        </p:spPr>
      </p:pic>
      <p:sp>
        <p:nvSpPr>
          <p:cNvPr id="1947" name="Shape 1947"/>
          <p:cNvSpPr/>
          <p:nvPr/>
        </p:nvSpPr>
        <p:spPr>
          <a:xfrm>
            <a:off x="5668150" y="2102175"/>
            <a:ext cx="1209600" cy="699900"/>
          </a:xfrm>
          <a:prstGeom prst="mathEqual">
            <a:avLst>
              <a:gd name="adj1" fmla="val 23520"/>
              <a:gd name="adj2" fmla="val 11760"/>
            </a:avLst>
          </a:prstGeom>
          <a:solidFill>
            <a:srgbClr val="07A8E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sp>
        <p:nvSpPr>
          <p:cNvPr id="1948" name="Shape 1948"/>
          <p:cNvSpPr txBox="1"/>
          <p:nvPr/>
        </p:nvSpPr>
        <p:spPr>
          <a:xfrm>
            <a:off x="7873550" y="4413025"/>
            <a:ext cx="1055400" cy="286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1000">
                <a:latin typeface="MS Gothic" panose="020B0609070205080204" pitchFamily="49" charset="-128"/>
                <a:ea typeface="MS Gothic" panose="020B0609070205080204" pitchFamily="49" charset="-128"/>
              </a:rPr>
              <a:t>*UR専用</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2"/>
        <p:cNvGrpSpPr/>
        <p:nvPr/>
      </p:nvGrpSpPr>
      <p:grpSpPr>
        <a:xfrm>
          <a:off x="0" y="0"/>
          <a:ext cx="0" cy="0"/>
          <a:chOff x="0" y="0"/>
          <a:chExt cx="0" cy="0"/>
        </a:xfrm>
      </p:grpSpPr>
      <p:sp>
        <p:nvSpPr>
          <p:cNvPr id="1953" name="Shape 1953"/>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41</a:t>
            </a:fld>
            <a:endParaRPr lang="ja-JP"/>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Shape 1962"/>
          <p:cNvSpPr txBox="1"/>
          <p:nvPr/>
        </p:nvSpPr>
        <p:spPr>
          <a:xfrm>
            <a:off x="861059" y="874925"/>
            <a:ext cx="7384443" cy="32346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ja-JP" sz="3600" b="1" dirty="0">
                <a:latin typeface="MS Gothic" panose="020B0609070205080204" pitchFamily="49" charset="-128"/>
                <a:ea typeface="MS Gothic" panose="020B0609070205080204" pitchFamily="49" charset="-128"/>
              </a:rPr>
              <a:t>現在ご使用の</a:t>
            </a:r>
            <a:endParaRPr lang="en-US" altLang="ja-JP" sz="3600" b="1" dirty="0">
              <a:latin typeface="MS Gothic" panose="020B0609070205080204" pitchFamily="49" charset="-128"/>
              <a:ea typeface="MS Gothic" panose="020B0609070205080204" pitchFamily="49" charset="-128"/>
            </a:endParaRPr>
          </a:p>
          <a:p>
            <a:pPr marL="0" lvl="0" indent="0" algn="ctr">
              <a:spcBef>
                <a:spcPts val="0"/>
              </a:spcBef>
              <a:spcAft>
                <a:spcPts val="0"/>
              </a:spcAft>
              <a:buNone/>
            </a:pPr>
            <a:r>
              <a:rPr lang="ja-JP" sz="3600" b="1" dirty="0">
                <a:latin typeface="MS Gothic" panose="020B0609070205080204" pitchFamily="49" charset="-128"/>
                <a:ea typeface="MS Gothic" panose="020B0609070205080204" pitchFamily="49" charset="-128"/>
              </a:rPr>
              <a:t>ロボットの生産性は？</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Shape 1967"/>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44</a:t>
            </a:fld>
            <a:endParaRPr lang="ja-JP">
              <a:latin typeface="MS Gothic" panose="020B0609070205080204" pitchFamily="49" charset="-128"/>
              <a:ea typeface="MS Gothic" panose="020B0609070205080204" pitchFamily="49" charset="-128"/>
            </a:endParaRPr>
          </a:p>
        </p:txBody>
      </p:sp>
      <p:sp>
        <p:nvSpPr>
          <p:cNvPr id="1968" name="Shape 1968"/>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Avenir" panose="020B0503020203020204" pitchFamily="34" charset="0"/>
                <a:ea typeface="MS Gothic" panose="020B0609070205080204" pitchFamily="49" charset="-128"/>
                <a:sym typeface="Arial"/>
              </a:rPr>
              <a:t>Insights</a:t>
            </a:r>
            <a:r>
              <a:rPr lang="ja-JP" dirty="0">
                <a:latin typeface="MS Gothic" panose="020B0609070205080204" pitchFamily="49" charset="-128"/>
                <a:ea typeface="MS Gothic" panose="020B0609070205080204" pitchFamily="49" charset="-128"/>
                <a:sym typeface="Arial"/>
              </a:rPr>
              <a:t>のご紹介</a:t>
            </a:r>
            <a:endParaRPr lang="ja-JP" dirty="0">
              <a:latin typeface="MS Gothic" panose="020B0609070205080204" pitchFamily="49" charset="-128"/>
              <a:ea typeface="MS Gothic" panose="020B0609070205080204" pitchFamily="49" charset="-128"/>
              <a:cs typeface="Arial"/>
              <a:sym typeface="Arial"/>
            </a:endParaRPr>
          </a:p>
        </p:txBody>
      </p:sp>
      <p:pic>
        <p:nvPicPr>
          <p:cNvPr id="3" name="Picture 2">
            <a:extLst>
              <a:ext uri="{FF2B5EF4-FFF2-40B4-BE49-F238E27FC236}">
                <a16:creationId xmlns:a16="http://schemas.microsoft.com/office/drawing/2014/main" id="{8ACCBE58-DC5C-2848-9774-3770BCCB464E}"/>
              </a:ext>
            </a:extLst>
          </p:cNvPr>
          <p:cNvPicPr>
            <a:picLocks noChangeAspect="1"/>
          </p:cNvPicPr>
          <p:nvPr/>
        </p:nvPicPr>
        <p:blipFill rotWithShape="1">
          <a:blip r:embed="rId3"/>
          <a:srcRect t="7255" b="11281"/>
          <a:stretch/>
        </p:blipFill>
        <p:spPr>
          <a:xfrm>
            <a:off x="1469427" y="663275"/>
            <a:ext cx="5970464" cy="384614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Shape 1974"/>
          <p:cNvSpPr txBox="1">
            <a:spLocks noGrp="1"/>
          </p:cNvSpPr>
          <p:nvPr>
            <p:ph type="title"/>
          </p:nvPr>
        </p:nvSpPr>
        <p:spPr>
          <a:xfrm>
            <a:off x="930725" y="195575"/>
            <a:ext cx="7723500" cy="467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r>
              <a:rPr lang="ja-JP" dirty="0">
                <a:latin typeface="Avenir" panose="020B0503020203020204" pitchFamily="34" charset="0"/>
                <a:ea typeface="MS Gothic" panose="020B0609070205080204" pitchFamily="49" charset="-128"/>
              </a:rPr>
              <a:t>Insights</a:t>
            </a:r>
            <a:r>
              <a:rPr lang="ja-JP" dirty="0">
                <a:latin typeface="MS Gothic" panose="020B0609070205080204" pitchFamily="49" charset="-128"/>
                <a:ea typeface="MS Gothic" panose="020B0609070205080204" pitchFamily="49" charset="-128"/>
              </a:rPr>
              <a:t>のご紹介 </a:t>
            </a:r>
          </a:p>
        </p:txBody>
      </p:sp>
      <p:sp>
        <p:nvSpPr>
          <p:cNvPr id="1975" name="Shape 1975"/>
          <p:cNvSpPr txBox="1">
            <a:spLocks noGrp="1"/>
          </p:cNvSpPr>
          <p:nvPr>
            <p:ph type="sldNum" idx="12"/>
          </p:nvPr>
        </p:nvSpPr>
        <p:spPr>
          <a:xfrm>
            <a:off x="8380258" y="4610914"/>
            <a:ext cx="548700" cy="3936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45</a:t>
            </a:fld>
            <a:endParaRPr lang="ja-JP">
              <a:latin typeface="MS Gothic" panose="020B0609070205080204" pitchFamily="49" charset="-128"/>
              <a:ea typeface="MS Gothic" panose="020B0609070205080204" pitchFamily="49" charset="-128"/>
            </a:endParaRPr>
          </a:p>
        </p:txBody>
      </p:sp>
      <p:sp>
        <p:nvSpPr>
          <p:cNvPr id="1976" name="Shape 1976"/>
          <p:cNvSpPr txBox="1">
            <a:spLocks noGrp="1"/>
          </p:cNvSpPr>
          <p:nvPr>
            <p:ph type="body" idx="1"/>
          </p:nvPr>
        </p:nvSpPr>
        <p:spPr>
          <a:xfrm>
            <a:off x="782850" y="809588"/>
            <a:ext cx="7578300" cy="373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ja-JP" sz="3600" dirty="0">
                <a:latin typeface="MS Gothic" panose="020B0609070205080204" pitchFamily="49" charset="-128"/>
                <a:ea typeface="MS Gothic" panose="020B0609070205080204" pitchFamily="49" charset="-128"/>
              </a:rPr>
              <a:t>監視、分析、最適化 </a:t>
            </a:r>
          </a:p>
          <a:p>
            <a:pPr marL="0" lvl="0" indent="0" algn="ctr" rtl="0">
              <a:spcBef>
                <a:spcPts val="0"/>
              </a:spcBef>
              <a:spcAft>
                <a:spcPts val="0"/>
              </a:spcAft>
              <a:buNone/>
            </a:pPr>
            <a:endParaRPr lang="ja-JP" sz="900" dirty="0">
              <a:latin typeface="MS Gothic" panose="020B0609070205080204" pitchFamily="49" charset="-128"/>
              <a:ea typeface="MS Gothic" panose="020B0609070205080204" pitchFamily="49" charset="-128"/>
            </a:endParaRPr>
          </a:p>
          <a:p>
            <a:pPr marL="0" lvl="0" indent="0" algn="ctr" rtl="0">
              <a:spcBef>
                <a:spcPts val="0"/>
              </a:spcBef>
              <a:spcAft>
                <a:spcPts val="0"/>
              </a:spcAft>
              <a:buNone/>
            </a:pPr>
            <a:r>
              <a:rPr lang="ja-JP" sz="2700" dirty="0">
                <a:latin typeface="MS Gothic" panose="020B0609070205080204" pitchFamily="49" charset="-128"/>
                <a:ea typeface="MS Gothic" panose="020B0609070205080204" pitchFamily="49" charset="-128"/>
              </a:rPr>
              <a:t>による</a:t>
            </a:r>
            <a:br>
              <a:rPr dirty="0">
                <a:latin typeface="MS Gothic" panose="020B0609070205080204" pitchFamily="49" charset="-128"/>
                <a:ea typeface="MS Gothic" panose="020B0609070205080204" pitchFamily="49" charset="-128"/>
              </a:rPr>
            </a:br>
            <a:endParaRPr lang="ja-JP" sz="900" dirty="0">
              <a:latin typeface="MS Gothic" panose="020B0609070205080204" pitchFamily="49" charset="-128"/>
              <a:ea typeface="MS Gothic" panose="020B0609070205080204" pitchFamily="49" charset="-128"/>
            </a:endParaRPr>
          </a:p>
          <a:p>
            <a:pPr marL="0" lvl="0" indent="0" algn="ctr" rtl="0">
              <a:spcBef>
                <a:spcPts val="0"/>
              </a:spcBef>
              <a:spcAft>
                <a:spcPts val="0"/>
              </a:spcAft>
              <a:buNone/>
            </a:pPr>
            <a:r>
              <a:rPr lang="ja-JP" sz="3600" dirty="0">
                <a:latin typeface="MS Gothic" panose="020B0609070205080204" pitchFamily="49" charset="-128"/>
                <a:ea typeface="MS Gothic" panose="020B0609070205080204" pitchFamily="49" charset="-128"/>
              </a:rPr>
              <a:t>生産性と品質の向上</a:t>
            </a:r>
          </a:p>
          <a:p>
            <a:pPr marL="0" lvl="0" indent="0" algn="ctr" rtl="0">
              <a:spcBef>
                <a:spcPts val="0"/>
              </a:spcBef>
              <a:spcAft>
                <a:spcPts val="0"/>
              </a:spcAft>
              <a:buNone/>
            </a:pPr>
            <a:endParaRPr lang="ja-JP" sz="900" dirty="0">
              <a:latin typeface="MS Gothic" panose="020B0609070205080204" pitchFamily="49" charset="-128"/>
              <a:ea typeface="MS Gothic" panose="020B0609070205080204" pitchFamily="49" charset="-128"/>
            </a:endParaRPr>
          </a:p>
          <a:p>
            <a:pPr marL="0" lvl="0" indent="0" algn="ctr" rtl="0">
              <a:spcBef>
                <a:spcPts val="0"/>
              </a:spcBef>
              <a:spcAft>
                <a:spcPts val="0"/>
              </a:spcAft>
              <a:buNone/>
            </a:pPr>
            <a:r>
              <a:rPr lang="ja-JP" sz="2700" dirty="0">
                <a:latin typeface="MS Gothic" panose="020B0609070205080204" pitchFamily="49" charset="-128"/>
                <a:ea typeface="MS Gothic" panose="020B0609070205080204" pitchFamily="49" charset="-128"/>
              </a:rPr>
              <a:t>および</a:t>
            </a:r>
            <a:br>
              <a:rPr dirty="0">
                <a:latin typeface="MS Gothic" panose="020B0609070205080204" pitchFamily="49" charset="-128"/>
                <a:ea typeface="MS Gothic" panose="020B0609070205080204" pitchFamily="49" charset="-128"/>
              </a:rPr>
            </a:br>
            <a:endParaRPr lang="ja-JP" sz="900" dirty="0">
              <a:latin typeface="MS Gothic" panose="020B0609070205080204" pitchFamily="49" charset="-128"/>
              <a:ea typeface="MS Gothic" panose="020B0609070205080204" pitchFamily="49" charset="-128"/>
            </a:endParaRPr>
          </a:p>
          <a:p>
            <a:pPr marL="0" lvl="0" indent="0" algn="ctr" rtl="0">
              <a:spcBef>
                <a:spcPts val="0"/>
              </a:spcBef>
              <a:spcAft>
                <a:spcPts val="0"/>
              </a:spcAft>
              <a:buNone/>
            </a:pPr>
            <a:r>
              <a:rPr lang="ja-JP" sz="3600" dirty="0">
                <a:latin typeface="MS Gothic" panose="020B0609070205080204" pitchFamily="49" charset="-128"/>
                <a:ea typeface="MS Gothic" panose="020B0609070205080204" pitchFamily="49" charset="-128"/>
              </a:rPr>
              <a:t>コストと時間を節約 </a:t>
            </a:r>
            <a:endParaRPr lang="ja-JP" sz="3600" b="1" dirty="0">
              <a:latin typeface="MS Gothic" panose="020B0609070205080204" pitchFamily="49" charset="-128"/>
              <a:ea typeface="MS Gothic" panose="020B0609070205080204" pitchFamily="49"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Shape 1981"/>
          <p:cNvSpPr txBox="1">
            <a:spLocks noGrp="1"/>
          </p:cNvSpPr>
          <p:nvPr>
            <p:ph type="title"/>
          </p:nvPr>
        </p:nvSpPr>
        <p:spPr>
          <a:xfrm>
            <a:off x="930725" y="195575"/>
            <a:ext cx="7723500" cy="467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r>
              <a:rPr lang="ja-JP" dirty="0">
                <a:latin typeface="Avenir" panose="020B0503020203020204" pitchFamily="34" charset="0"/>
                <a:ea typeface="MS Gothic" panose="020B0609070205080204" pitchFamily="49" charset="-128"/>
              </a:rPr>
              <a:t>Insights</a:t>
            </a:r>
            <a:r>
              <a:rPr lang="ja-JP" dirty="0">
                <a:latin typeface="MS Gothic" panose="020B0609070205080204" pitchFamily="49" charset="-128"/>
                <a:ea typeface="MS Gothic" panose="020B0609070205080204" pitchFamily="49" charset="-128"/>
              </a:rPr>
              <a:t>のご紹介 </a:t>
            </a:r>
          </a:p>
        </p:txBody>
      </p:sp>
      <p:sp>
        <p:nvSpPr>
          <p:cNvPr id="1982" name="Shape 1982"/>
          <p:cNvSpPr txBox="1">
            <a:spLocks noGrp="1"/>
          </p:cNvSpPr>
          <p:nvPr>
            <p:ph type="sldNum" idx="12"/>
          </p:nvPr>
        </p:nvSpPr>
        <p:spPr>
          <a:xfrm>
            <a:off x="8380258" y="4610914"/>
            <a:ext cx="548700" cy="3936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46</a:t>
            </a:fld>
            <a:endParaRPr lang="ja-JP">
              <a:latin typeface="MS Gothic" panose="020B0609070205080204" pitchFamily="49" charset="-128"/>
              <a:ea typeface="MS Gothic" panose="020B0609070205080204" pitchFamily="49" charset="-128"/>
            </a:endParaRPr>
          </a:p>
        </p:txBody>
      </p:sp>
      <p:sp>
        <p:nvSpPr>
          <p:cNvPr id="1983" name="Shape 1983"/>
          <p:cNvSpPr txBox="1">
            <a:spLocks noGrp="1"/>
          </p:cNvSpPr>
          <p:nvPr>
            <p:ph type="body" idx="1"/>
          </p:nvPr>
        </p:nvSpPr>
        <p:spPr>
          <a:xfrm>
            <a:off x="1076044" y="843878"/>
            <a:ext cx="7077356" cy="3289500"/>
          </a:xfrm>
          <a:prstGeom prst="rect">
            <a:avLst/>
          </a:prstGeom>
        </p:spPr>
        <p:txBody>
          <a:bodyPr spcFirstLastPara="1" wrap="square" lIns="91425" tIns="91425" rIns="91425" bIns="91425" anchor="t" anchorCtr="0">
            <a:noAutofit/>
          </a:bodyPr>
          <a:lstStyle/>
          <a:p>
            <a:pPr marL="254000" lvl="0" indent="-323850" rtl="0">
              <a:spcBef>
                <a:spcPts val="0"/>
              </a:spcBef>
              <a:spcAft>
                <a:spcPts val="0"/>
              </a:spcAft>
              <a:buSzPts val="2300"/>
              <a:buChar char="•"/>
            </a:pPr>
            <a:r>
              <a:rPr lang="ja-JP" sz="2300" dirty="0">
                <a:latin typeface="MS Gothic" panose="020B0609070205080204" pitchFamily="49" charset="-128"/>
                <a:ea typeface="MS Gothic" panose="020B0609070205080204" pitchFamily="49" charset="-128"/>
              </a:rPr>
              <a:t>ロボットをリアルタイムで監視</a:t>
            </a:r>
          </a:p>
          <a:p>
            <a:pPr marL="685800" lvl="1" indent="-311150" rtl="0">
              <a:spcBef>
                <a:spcPts val="0"/>
              </a:spcBef>
              <a:spcAft>
                <a:spcPts val="0"/>
              </a:spcAft>
              <a:buSzPts val="2300"/>
              <a:buChar char="○"/>
            </a:pPr>
            <a:r>
              <a:rPr lang="ja-JP" sz="2300" dirty="0">
                <a:latin typeface="MS Gothic" panose="020B0609070205080204" pitchFamily="49" charset="-128"/>
                <a:ea typeface="MS Gothic" panose="020B0609070205080204" pitchFamily="49" charset="-128"/>
              </a:rPr>
              <a:t>時間の経過に伴いセルで起こりうる重大事象の明確化 </a:t>
            </a:r>
            <a:br>
              <a:rPr dirty="0">
                <a:latin typeface="MS Gothic" panose="020B0609070205080204" pitchFamily="49" charset="-128"/>
                <a:ea typeface="MS Gothic" panose="020B0609070205080204" pitchFamily="49" charset="-128"/>
              </a:rPr>
            </a:br>
            <a:endParaRPr lang="ja-JP" sz="2300" dirty="0">
              <a:latin typeface="MS Gothic" panose="020B0609070205080204" pitchFamily="49" charset="-128"/>
              <a:ea typeface="MS Gothic" panose="020B0609070205080204" pitchFamily="49" charset="-128"/>
            </a:endParaRPr>
          </a:p>
          <a:p>
            <a:pPr marL="254000" lvl="0" indent="-323850" rtl="0">
              <a:spcBef>
                <a:spcPts val="0"/>
              </a:spcBef>
              <a:spcAft>
                <a:spcPts val="0"/>
              </a:spcAft>
              <a:buSzPts val="2300"/>
              <a:buChar char="•"/>
            </a:pPr>
            <a:r>
              <a:rPr lang="ja-JP" sz="2300" dirty="0">
                <a:latin typeface="MS Gothic" panose="020B0609070205080204" pitchFamily="49" charset="-128"/>
                <a:ea typeface="MS Gothic" panose="020B0609070205080204" pitchFamily="49" charset="-128"/>
              </a:rPr>
              <a:t>継続的な分析</a:t>
            </a:r>
          </a:p>
          <a:p>
            <a:pPr marL="685800" lvl="1" indent="-311150" rtl="0">
              <a:spcBef>
                <a:spcPts val="0"/>
              </a:spcBef>
              <a:spcAft>
                <a:spcPts val="0"/>
              </a:spcAft>
              <a:buSzPts val="2300"/>
              <a:buChar char="○"/>
            </a:pPr>
            <a:r>
              <a:rPr lang="ja-JP" sz="2300" dirty="0">
                <a:latin typeface="MS Gothic" panose="020B0609070205080204" pitchFamily="49" charset="-128"/>
                <a:ea typeface="MS Gothic" panose="020B0609070205080204" pitchFamily="49" charset="-128"/>
              </a:rPr>
              <a:t> パフォーマンス、診断、アラート  </a:t>
            </a:r>
          </a:p>
          <a:p>
            <a:pPr marL="342900" lvl="0" indent="0" rtl="0">
              <a:spcBef>
                <a:spcPts val="0"/>
              </a:spcBef>
              <a:spcAft>
                <a:spcPts val="0"/>
              </a:spcAft>
              <a:buNone/>
            </a:pPr>
            <a:endParaRPr lang="ja-JP" sz="2300" dirty="0">
              <a:latin typeface="MS Gothic" panose="020B0609070205080204" pitchFamily="49" charset="-128"/>
              <a:ea typeface="MS Gothic" panose="020B0609070205080204" pitchFamily="49" charset="-128"/>
            </a:endParaRPr>
          </a:p>
          <a:p>
            <a:pPr marL="254000" lvl="0" indent="-323850" rtl="0">
              <a:spcBef>
                <a:spcPts val="0"/>
              </a:spcBef>
              <a:spcAft>
                <a:spcPts val="0"/>
              </a:spcAft>
              <a:buClr>
                <a:schemeClr val="dk1"/>
              </a:buClr>
              <a:buSzPts val="2300"/>
              <a:buChar char="•"/>
            </a:pPr>
            <a:r>
              <a:rPr lang="ja-JP" sz="2300" dirty="0">
                <a:latin typeface="MS Gothic" panose="020B0609070205080204" pitchFamily="49" charset="-128"/>
                <a:ea typeface="MS Gothic" panose="020B0609070205080204" pitchFamily="49" charset="-128"/>
              </a:rPr>
              <a:t>運用の最適化</a:t>
            </a:r>
          </a:p>
          <a:p>
            <a:pPr marL="685800" lvl="1" indent="-311150" rtl="0">
              <a:spcBef>
                <a:spcPts val="0"/>
              </a:spcBef>
              <a:spcAft>
                <a:spcPts val="0"/>
              </a:spcAft>
              <a:buClr>
                <a:schemeClr val="dk1"/>
              </a:buClr>
              <a:buSzPts val="2300"/>
              <a:buChar char="○"/>
            </a:pPr>
            <a:r>
              <a:rPr lang="ja-JP" sz="2300" dirty="0">
                <a:latin typeface="MS Gothic" panose="020B0609070205080204" pitchFamily="49" charset="-128"/>
                <a:ea typeface="MS Gothic" panose="020B0609070205080204" pitchFamily="49" charset="-128"/>
              </a:rPr>
              <a:t>主なパフォーマンス指標の測定と改善 </a:t>
            </a:r>
            <a:endParaRPr lang="ja-JP" sz="2300" b="1" dirty="0">
              <a:latin typeface="MS Gothic" panose="020B0609070205080204" pitchFamily="49" charset="-128"/>
              <a:ea typeface="MS Gothic" panose="020B0609070205080204" pitchFamily="49"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Shape 1988"/>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47</a:t>
            </a:fld>
            <a:endParaRPr lang="ja-JP">
              <a:latin typeface="MS Gothic" panose="020B0609070205080204" pitchFamily="49" charset="-128"/>
              <a:ea typeface="MS Gothic" panose="020B0609070205080204" pitchFamily="49" charset="-128"/>
            </a:endParaRPr>
          </a:p>
        </p:txBody>
      </p:sp>
      <p:sp>
        <p:nvSpPr>
          <p:cNvPr id="1989" name="Shape 1989"/>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sym typeface="Arial"/>
              </a:rPr>
              <a:t>ロボティックセルにも接続は必要</a:t>
            </a:r>
            <a:endParaRPr lang="ja-JP" dirty="0">
              <a:latin typeface="MS Gothic" panose="020B0609070205080204" pitchFamily="49" charset="-128"/>
              <a:ea typeface="MS Gothic" panose="020B0609070205080204" pitchFamily="49" charset="-128"/>
              <a:cs typeface="Arial"/>
              <a:sym typeface="Arial"/>
            </a:endParaRPr>
          </a:p>
        </p:txBody>
      </p:sp>
      <p:sp>
        <p:nvSpPr>
          <p:cNvPr id="1990" name="Shape 1990"/>
          <p:cNvSpPr txBox="1">
            <a:spLocks noGrp="1"/>
          </p:cNvSpPr>
          <p:nvPr>
            <p:ph type="body" idx="1"/>
          </p:nvPr>
        </p:nvSpPr>
        <p:spPr>
          <a:xfrm>
            <a:off x="1076050" y="809588"/>
            <a:ext cx="7578300" cy="3734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br>
              <a:rPr dirty="0">
                <a:latin typeface="MS Gothic" panose="020B0609070205080204" pitchFamily="49" charset="-128"/>
                <a:ea typeface="MS Gothic" panose="020B0609070205080204" pitchFamily="49" charset="-128"/>
              </a:rPr>
            </a:br>
            <a:r>
              <a:rPr lang="ja-JP" b="0" dirty="0">
                <a:latin typeface="MS Gothic" panose="020B0609070205080204" pitchFamily="49" charset="-128"/>
                <a:ea typeface="MS Gothic" panose="020B0609070205080204" pitchFamily="49" charset="-128"/>
                <a:sym typeface="Arial"/>
              </a:rPr>
              <a:t>運用コストの削減</a:t>
            </a:r>
            <a:br>
              <a:rPr dirty="0">
                <a:latin typeface="MS Gothic" panose="020B0609070205080204" pitchFamily="49" charset="-128"/>
                <a:ea typeface="MS Gothic" panose="020B0609070205080204" pitchFamily="49" charset="-128"/>
              </a:rPr>
            </a:br>
            <a:br>
              <a:rPr dirty="0">
                <a:latin typeface="MS Gothic" panose="020B0609070205080204" pitchFamily="49" charset="-128"/>
                <a:ea typeface="MS Gothic" panose="020B0609070205080204" pitchFamily="49" charset="-128"/>
              </a:rPr>
            </a:br>
            <a:r>
              <a:rPr lang="ja-JP" b="0" dirty="0">
                <a:latin typeface="MS Gothic" panose="020B0609070205080204" pitchFamily="49" charset="-128"/>
                <a:ea typeface="MS Gothic" panose="020B0609070205080204" pitchFamily="49" charset="-128"/>
                <a:sym typeface="Arial"/>
              </a:rPr>
              <a:t>ロボットパフォーマンスのリアルタイム監視</a:t>
            </a:r>
            <a:br>
              <a:rPr dirty="0">
                <a:latin typeface="MS Gothic" panose="020B0609070205080204" pitchFamily="49" charset="-128"/>
                <a:ea typeface="MS Gothic" panose="020B0609070205080204" pitchFamily="49" charset="-128"/>
              </a:rPr>
            </a:br>
            <a:br>
              <a:rPr dirty="0">
                <a:latin typeface="MS Gothic" panose="020B0609070205080204" pitchFamily="49" charset="-128"/>
                <a:ea typeface="MS Gothic" panose="020B0609070205080204" pitchFamily="49" charset="-128"/>
              </a:rPr>
            </a:br>
            <a:r>
              <a:rPr lang="ja-JP" b="0" dirty="0">
                <a:latin typeface="MS Gothic" panose="020B0609070205080204" pitchFamily="49" charset="-128"/>
                <a:ea typeface="MS Gothic" panose="020B0609070205080204" pitchFamily="49" charset="-128"/>
                <a:sym typeface="Arial"/>
              </a:rPr>
              <a:t>迅速な反応</a:t>
            </a:r>
            <a:br>
              <a:rPr dirty="0">
                <a:latin typeface="MS Gothic" panose="020B0609070205080204" pitchFamily="49" charset="-128"/>
                <a:ea typeface="MS Gothic" panose="020B0609070205080204" pitchFamily="49" charset="-128"/>
              </a:rPr>
            </a:br>
            <a:br>
              <a:rPr dirty="0">
                <a:latin typeface="MS Gothic" panose="020B0609070205080204" pitchFamily="49" charset="-128"/>
                <a:ea typeface="MS Gothic" panose="020B0609070205080204" pitchFamily="49" charset="-128"/>
              </a:rPr>
            </a:br>
            <a:r>
              <a:rPr lang="ja-JP" b="0" dirty="0">
                <a:latin typeface="MS Gothic" panose="020B0609070205080204" pitchFamily="49" charset="-128"/>
                <a:ea typeface="MS Gothic" panose="020B0609070205080204" pitchFamily="49" charset="-128"/>
                <a:sym typeface="Arial"/>
              </a:rPr>
              <a:t>生産ラインのより優れた最適化</a:t>
            </a:r>
            <a:br>
              <a:rPr dirty="0">
                <a:latin typeface="MS Gothic" panose="020B0609070205080204" pitchFamily="49" charset="-128"/>
                <a:ea typeface="MS Gothic" panose="020B0609070205080204" pitchFamily="49" charset="-128"/>
              </a:rPr>
            </a:br>
            <a:endParaRPr lang="ja-JP" b="0"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Shape 1995"/>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48</a:t>
            </a:fld>
            <a:endParaRPr lang="ja-JP">
              <a:latin typeface="MS Gothic" panose="020B0609070205080204" pitchFamily="49" charset="-128"/>
              <a:ea typeface="MS Gothic" panose="020B0609070205080204" pitchFamily="49" charset="-128"/>
            </a:endParaRPr>
          </a:p>
        </p:txBody>
      </p:sp>
      <p:sp>
        <p:nvSpPr>
          <p:cNvPr id="1996" name="Shape 1996"/>
          <p:cNvSpPr txBox="1">
            <a:spLocks noGrp="1"/>
          </p:cNvSpPr>
          <p:nvPr>
            <p:ph type="title"/>
          </p:nvPr>
        </p:nvSpPr>
        <p:spPr>
          <a:xfrm>
            <a:off x="930725" y="195574"/>
            <a:ext cx="81366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Avenir" panose="020B0503020203020204" pitchFamily="34" charset="0"/>
                <a:ea typeface="MS Gothic" panose="020B0609070205080204" pitchFamily="49" charset="-128"/>
                <a:sym typeface="Arial"/>
              </a:rPr>
              <a:t>Insights</a:t>
            </a:r>
            <a:r>
              <a:rPr lang="ja-JP" dirty="0">
                <a:latin typeface="MS Gothic" panose="020B0609070205080204" pitchFamily="49" charset="-128"/>
                <a:ea typeface="MS Gothic" panose="020B0609070205080204" pitchFamily="49" charset="-128"/>
                <a:sym typeface="Arial"/>
              </a:rPr>
              <a:t>：監視、分析、最適化</a:t>
            </a:r>
            <a:endParaRPr lang="ja-JP" dirty="0">
              <a:latin typeface="MS Gothic" panose="020B0609070205080204" pitchFamily="49" charset="-128"/>
              <a:ea typeface="MS Gothic" panose="020B0609070205080204" pitchFamily="49" charset="-128"/>
              <a:cs typeface="Arial"/>
              <a:sym typeface="Arial"/>
            </a:endParaRPr>
          </a:p>
        </p:txBody>
      </p:sp>
      <p:sp>
        <p:nvSpPr>
          <p:cNvPr id="4" name="Rectangle 3">
            <a:extLst>
              <a:ext uri="{FF2B5EF4-FFF2-40B4-BE49-F238E27FC236}">
                <a16:creationId xmlns:a16="http://schemas.microsoft.com/office/drawing/2014/main" id="{BB640479-4AFC-A342-92FC-54EC39135F6C}"/>
              </a:ext>
            </a:extLst>
          </p:cNvPr>
          <p:cNvSpPr/>
          <p:nvPr/>
        </p:nvSpPr>
        <p:spPr>
          <a:xfrm>
            <a:off x="432262" y="4547062"/>
            <a:ext cx="2743200" cy="45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Gothic" panose="020B0609070205080204" pitchFamily="49" charset="-128"/>
              <a:ea typeface="MS Gothic" panose="020B0609070205080204" pitchFamily="49" charset="-128"/>
            </a:endParaRPr>
          </a:p>
        </p:txBody>
      </p:sp>
      <p:pic>
        <p:nvPicPr>
          <p:cNvPr id="6" name="Picture 5">
            <a:extLst>
              <a:ext uri="{FF2B5EF4-FFF2-40B4-BE49-F238E27FC236}">
                <a16:creationId xmlns:a16="http://schemas.microsoft.com/office/drawing/2014/main" id="{3AB49C92-B5A0-4A47-A600-262C4AFFBED7}"/>
              </a:ext>
            </a:extLst>
          </p:cNvPr>
          <p:cNvPicPr>
            <a:picLocks noChangeAspect="1"/>
          </p:cNvPicPr>
          <p:nvPr/>
        </p:nvPicPr>
        <p:blipFill>
          <a:blip r:embed="rId3"/>
          <a:stretch>
            <a:fillRect/>
          </a:stretch>
        </p:blipFill>
        <p:spPr>
          <a:xfrm>
            <a:off x="1148425" y="668555"/>
            <a:ext cx="6615662" cy="447494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Shape 2002"/>
          <p:cNvSpPr txBox="1">
            <a:spLocks noGrp="1"/>
          </p:cNvSpPr>
          <p:nvPr>
            <p:ph type="title"/>
          </p:nvPr>
        </p:nvSpPr>
        <p:spPr>
          <a:xfrm>
            <a:off x="930725" y="195575"/>
            <a:ext cx="7723500" cy="467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r>
              <a:rPr lang="ja-JP" dirty="0">
                <a:latin typeface="MS Gothic" panose="020B0609070205080204" pitchFamily="49" charset="-128"/>
                <a:ea typeface="MS Gothic" panose="020B0609070205080204" pitchFamily="49" charset="-128"/>
              </a:rPr>
              <a:t>ロボットダッシュボード</a:t>
            </a:r>
          </a:p>
        </p:txBody>
      </p:sp>
      <p:sp>
        <p:nvSpPr>
          <p:cNvPr id="2003" name="Shape 2003"/>
          <p:cNvSpPr txBox="1">
            <a:spLocks noGrp="1"/>
          </p:cNvSpPr>
          <p:nvPr>
            <p:ph type="sldNum" idx="12"/>
          </p:nvPr>
        </p:nvSpPr>
        <p:spPr>
          <a:xfrm>
            <a:off x="8380258" y="4610914"/>
            <a:ext cx="5487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solidFill>
                  <a:srgbClr val="000000"/>
                </a:solidFill>
                <a:latin typeface="MS Gothic" panose="020B0609070205080204" pitchFamily="49" charset="-128"/>
                <a:ea typeface="MS Gothic" panose="020B0609070205080204" pitchFamily="49" charset="-128"/>
                <a:sym typeface="Arial"/>
              </a:rPr>
              <a:t>49</a:t>
            </a:fld>
            <a:endParaRPr lang="ja-JP">
              <a:solidFill>
                <a:srgbClr val="000000"/>
              </a:solidFill>
              <a:latin typeface="MS Gothic" panose="020B0609070205080204" pitchFamily="49" charset="-128"/>
              <a:ea typeface="MS Gothic" panose="020B0609070205080204" pitchFamily="49" charset="-128"/>
              <a:sym typeface="Arial"/>
            </a:endParaRPr>
          </a:p>
        </p:txBody>
      </p:sp>
      <p:sp>
        <p:nvSpPr>
          <p:cNvPr id="2004" name="Shape 2004"/>
          <p:cNvSpPr txBox="1"/>
          <p:nvPr/>
        </p:nvSpPr>
        <p:spPr>
          <a:xfrm>
            <a:off x="6586372" y="1407280"/>
            <a:ext cx="22896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リアルタイムの監視 </a:t>
            </a:r>
            <a:endParaRPr lang="ja-JP" sz="1100" dirty="0">
              <a:latin typeface="MS Gothic" panose="020B0609070205080204" pitchFamily="49" charset="-128"/>
              <a:ea typeface="MS Gothic" panose="020B0609070205080204" pitchFamily="49" charset="-128"/>
            </a:endParaRPr>
          </a:p>
        </p:txBody>
      </p:sp>
      <p:sp>
        <p:nvSpPr>
          <p:cNvPr id="2005" name="Shape 2005"/>
          <p:cNvSpPr txBox="1"/>
          <p:nvPr/>
        </p:nvSpPr>
        <p:spPr>
          <a:xfrm>
            <a:off x="6586372" y="2050429"/>
            <a:ext cx="23427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生産ライン全体が一目瞭然</a:t>
            </a:r>
            <a:endParaRPr lang="ja-JP" sz="1100" dirty="0">
              <a:latin typeface="MS Gothic" panose="020B0609070205080204" pitchFamily="49" charset="-128"/>
              <a:ea typeface="MS Gothic" panose="020B0609070205080204" pitchFamily="49" charset="-128"/>
            </a:endParaRPr>
          </a:p>
        </p:txBody>
      </p:sp>
      <p:sp>
        <p:nvSpPr>
          <p:cNvPr id="2006" name="Shape 2006"/>
          <p:cNvSpPr txBox="1"/>
          <p:nvPr/>
        </p:nvSpPr>
        <p:spPr>
          <a:xfrm>
            <a:off x="6559851" y="2770711"/>
            <a:ext cx="23427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現在のプログラム実行状況</a:t>
            </a:r>
            <a:endParaRPr lang="ja-JP" sz="1100" dirty="0">
              <a:latin typeface="MS Gothic" panose="020B0609070205080204" pitchFamily="49" charset="-128"/>
              <a:ea typeface="MS Gothic" panose="020B0609070205080204" pitchFamily="49" charset="-128"/>
            </a:endParaRPr>
          </a:p>
        </p:txBody>
      </p:sp>
      <p:sp>
        <p:nvSpPr>
          <p:cNvPr id="2007" name="Shape 2007"/>
          <p:cNvSpPr/>
          <p:nvPr/>
        </p:nvSpPr>
        <p:spPr>
          <a:xfrm>
            <a:off x="5928547" y="1431841"/>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1</a:t>
            </a:r>
          </a:p>
        </p:txBody>
      </p:sp>
      <p:sp>
        <p:nvSpPr>
          <p:cNvPr id="2008" name="Shape 2008"/>
          <p:cNvSpPr/>
          <p:nvPr/>
        </p:nvSpPr>
        <p:spPr>
          <a:xfrm>
            <a:off x="5928559" y="2144519"/>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2</a:t>
            </a:r>
          </a:p>
        </p:txBody>
      </p:sp>
      <p:sp>
        <p:nvSpPr>
          <p:cNvPr id="2009" name="Shape 2009"/>
          <p:cNvSpPr/>
          <p:nvPr/>
        </p:nvSpPr>
        <p:spPr>
          <a:xfrm>
            <a:off x="5935722" y="2857207"/>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3</a:t>
            </a:r>
          </a:p>
        </p:txBody>
      </p:sp>
      <p:pic>
        <p:nvPicPr>
          <p:cNvPr id="2010" name="Shape 2010"/>
          <p:cNvPicPr preferRelativeResize="0"/>
          <p:nvPr/>
        </p:nvPicPr>
        <p:blipFill>
          <a:blip r:embed="rId3">
            <a:alphaModFix/>
          </a:blip>
          <a:stretch>
            <a:fillRect/>
          </a:stretch>
        </p:blipFill>
        <p:spPr>
          <a:xfrm>
            <a:off x="350000" y="863187"/>
            <a:ext cx="5225775" cy="3417126"/>
          </a:xfrm>
          <a:prstGeom prst="rect">
            <a:avLst/>
          </a:prstGeom>
          <a:noFill/>
          <a:ln>
            <a:noFill/>
          </a:ln>
        </p:spPr>
      </p:pic>
      <p:sp>
        <p:nvSpPr>
          <p:cNvPr id="2" name="Rectangle 1">
            <a:extLst>
              <a:ext uri="{FF2B5EF4-FFF2-40B4-BE49-F238E27FC236}">
                <a16:creationId xmlns:a16="http://schemas.microsoft.com/office/drawing/2014/main" id="{7EC7B85B-6A5C-484E-8801-CC2773EF9D4A}"/>
              </a:ext>
            </a:extLst>
          </p:cNvPr>
          <p:cNvSpPr/>
          <p:nvPr/>
        </p:nvSpPr>
        <p:spPr>
          <a:xfrm>
            <a:off x="4865914" y="1344144"/>
            <a:ext cx="300446" cy="2019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Gothic" panose="020B0609070205080204" pitchFamily="49" charset="-128"/>
              <a:ea typeface="MS Gothic" panose="020B0609070205080204" pitchFamily="49" charset="-128"/>
            </a:endParaRPr>
          </a:p>
        </p:txBody>
      </p:sp>
      <p:pic>
        <p:nvPicPr>
          <p:cNvPr id="4" name="Picture 3">
            <a:extLst>
              <a:ext uri="{FF2B5EF4-FFF2-40B4-BE49-F238E27FC236}">
                <a16:creationId xmlns:a16="http://schemas.microsoft.com/office/drawing/2014/main" id="{9ED61BEA-CAD2-594B-BD77-4627C1454CFB}"/>
              </a:ext>
            </a:extLst>
          </p:cNvPr>
          <p:cNvPicPr>
            <a:picLocks noChangeAspect="1"/>
          </p:cNvPicPr>
          <p:nvPr/>
        </p:nvPicPr>
        <p:blipFill rotWithShape="1">
          <a:blip r:embed="rId4"/>
          <a:srcRect l="13895" r="14003"/>
          <a:stretch/>
        </p:blipFill>
        <p:spPr>
          <a:xfrm>
            <a:off x="1567553" y="1360746"/>
            <a:ext cx="3598807" cy="20029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Shape 1680"/>
          <p:cNvSpPr txBox="1"/>
          <p:nvPr/>
        </p:nvSpPr>
        <p:spPr>
          <a:xfrm>
            <a:off x="620275" y="134075"/>
            <a:ext cx="8159100" cy="73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ja-JP" sz="3000" b="1" dirty="0">
                <a:solidFill>
                  <a:srgbClr val="07A8E5"/>
                </a:solidFill>
                <a:latin typeface="MS Gothic" panose="020B0609070205080204" pitchFamily="49" charset="-128"/>
                <a:ea typeface="MS Gothic" panose="020B0609070205080204" pitchFamily="49" charset="-128"/>
              </a:rPr>
              <a:t>オートメーションプロジェクトの進捗状況</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Shape 2015"/>
          <p:cNvSpPr txBox="1">
            <a:spLocks noGrp="1"/>
          </p:cNvSpPr>
          <p:nvPr>
            <p:ph type="title"/>
          </p:nvPr>
        </p:nvSpPr>
        <p:spPr>
          <a:xfrm>
            <a:off x="688830" y="273843"/>
            <a:ext cx="8208900" cy="5475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r>
              <a:rPr lang="ja-JP" dirty="0">
                <a:latin typeface="MS Gothic" panose="020B0609070205080204" pitchFamily="49" charset="-128"/>
                <a:ea typeface="MS Gothic" panose="020B0609070205080204" pitchFamily="49" charset="-128"/>
              </a:rPr>
              <a:t>パフォーマンスタイムライン</a:t>
            </a:r>
          </a:p>
        </p:txBody>
      </p:sp>
      <p:sp>
        <p:nvSpPr>
          <p:cNvPr id="2016" name="Shape 20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0000"/>
              </a:buClr>
              <a:buFont typeface="Arial"/>
              <a:buNone/>
            </a:pPr>
            <a:fld id="{00000000-1234-1234-1234-123412341234}" type="slidenum">
              <a:rPr lang="en">
                <a:latin typeface="MS Gothic" panose="020B0609070205080204" pitchFamily="49" charset="-128"/>
                <a:ea typeface="MS Gothic" panose="020B0609070205080204" pitchFamily="49" charset="-128"/>
              </a:rPr>
              <a:t>50</a:t>
            </a:fld>
            <a:endParaRPr lang="ja-JP" dirty="0">
              <a:latin typeface="MS Gothic" panose="020B0609070205080204" pitchFamily="49" charset="-128"/>
              <a:ea typeface="MS Gothic" panose="020B0609070205080204" pitchFamily="49" charset="-128"/>
            </a:endParaRPr>
          </a:p>
        </p:txBody>
      </p:sp>
      <p:sp>
        <p:nvSpPr>
          <p:cNvPr id="2017" name="Shape 2017"/>
          <p:cNvSpPr txBox="1"/>
          <p:nvPr/>
        </p:nvSpPr>
        <p:spPr>
          <a:xfrm>
            <a:off x="5174700" y="801174"/>
            <a:ext cx="3630300" cy="1348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経時の重要パフォーマンス指標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サイクル、利用、効率性、待ち時間</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設定可能なビュー</a:t>
            </a:r>
            <a:endParaRPr lang="ja-JP" sz="1100" dirty="0">
              <a:latin typeface="MS Gothic" panose="020B0609070205080204" pitchFamily="49" charset="-128"/>
              <a:ea typeface="MS Gothic" panose="020B0609070205080204" pitchFamily="49" charset="-128"/>
            </a:endParaRPr>
          </a:p>
        </p:txBody>
      </p:sp>
      <p:sp>
        <p:nvSpPr>
          <p:cNvPr id="2018" name="Shape 2018"/>
          <p:cNvSpPr txBox="1"/>
          <p:nvPr/>
        </p:nvSpPr>
        <p:spPr>
          <a:xfrm>
            <a:off x="5174700" y="2102777"/>
            <a:ext cx="4003800" cy="1173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時間単位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分、時、日、月、年</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dirty="0">
                <a:latin typeface="MS Gothic" panose="020B0609070205080204" pitchFamily="49" charset="-128"/>
                <a:ea typeface="MS Gothic" panose="020B0609070205080204" pitchFamily="49" charset="-128"/>
              </a:rPr>
              <a:t>過去または現在の任意の期間を容易に</a:t>
            </a:r>
            <a:r>
              <a:rPr lang="ja-JP" dirty="0">
                <a:solidFill>
                  <a:schemeClr val="dk1"/>
                </a:solidFill>
                <a:latin typeface="MS Gothic" panose="020B0609070205080204" pitchFamily="49" charset="-128"/>
                <a:ea typeface="MS Gothic" panose="020B0609070205080204" pitchFamily="49" charset="-128"/>
              </a:rPr>
              <a:t>表示</a:t>
            </a:r>
            <a:endParaRPr lang="ja-JP" sz="1100" dirty="0">
              <a:latin typeface="MS Gothic" panose="020B0609070205080204" pitchFamily="49" charset="-128"/>
              <a:ea typeface="MS Gothic" panose="020B0609070205080204" pitchFamily="49" charset="-128"/>
            </a:endParaRPr>
          </a:p>
        </p:txBody>
      </p:sp>
      <p:sp>
        <p:nvSpPr>
          <p:cNvPr id="2019" name="Shape 2019"/>
          <p:cNvSpPr txBox="1"/>
          <p:nvPr/>
        </p:nvSpPr>
        <p:spPr>
          <a:xfrm>
            <a:off x="5174700" y="3412494"/>
            <a:ext cx="3630300" cy="1348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診断</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詳細な障害追跡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デジタルI/O診断</a:t>
            </a:r>
            <a:endParaRPr lang="ja-JP" sz="1800" dirty="0">
              <a:solidFill>
                <a:schemeClr val="dk1"/>
              </a:solidFill>
              <a:latin typeface="MS Gothic" panose="020B0609070205080204" pitchFamily="49" charset="-128"/>
              <a:ea typeface="MS Gothic" panose="020B0609070205080204" pitchFamily="49" charset="-128"/>
            </a:endParaRPr>
          </a:p>
        </p:txBody>
      </p:sp>
      <p:sp>
        <p:nvSpPr>
          <p:cNvPr id="2020" name="Shape 2020"/>
          <p:cNvSpPr/>
          <p:nvPr/>
        </p:nvSpPr>
        <p:spPr>
          <a:xfrm>
            <a:off x="4748072" y="801159"/>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1</a:t>
            </a:r>
          </a:p>
        </p:txBody>
      </p:sp>
      <p:sp>
        <p:nvSpPr>
          <p:cNvPr id="2021" name="Shape 2021"/>
          <p:cNvSpPr/>
          <p:nvPr/>
        </p:nvSpPr>
        <p:spPr>
          <a:xfrm>
            <a:off x="4748072" y="2138444"/>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2</a:t>
            </a:r>
          </a:p>
        </p:txBody>
      </p:sp>
      <p:sp>
        <p:nvSpPr>
          <p:cNvPr id="2022" name="Shape 2022"/>
          <p:cNvSpPr/>
          <p:nvPr/>
        </p:nvSpPr>
        <p:spPr>
          <a:xfrm>
            <a:off x="4748072" y="3407507"/>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3</a:t>
            </a:r>
          </a:p>
        </p:txBody>
      </p:sp>
      <p:pic>
        <p:nvPicPr>
          <p:cNvPr id="3" name="Picture 2">
            <a:extLst>
              <a:ext uri="{FF2B5EF4-FFF2-40B4-BE49-F238E27FC236}">
                <a16:creationId xmlns:a16="http://schemas.microsoft.com/office/drawing/2014/main" id="{70650A29-804B-0A4C-8C4E-8A7C7F2BF4CE}"/>
              </a:ext>
            </a:extLst>
          </p:cNvPr>
          <p:cNvPicPr>
            <a:picLocks noChangeAspect="1"/>
          </p:cNvPicPr>
          <p:nvPr/>
        </p:nvPicPr>
        <p:blipFill>
          <a:blip r:embed="rId3"/>
          <a:stretch>
            <a:fillRect/>
          </a:stretch>
        </p:blipFill>
        <p:spPr>
          <a:xfrm>
            <a:off x="133221" y="801159"/>
            <a:ext cx="4384351" cy="376807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grpSp>
        <p:nvGrpSpPr>
          <p:cNvPr id="2028" name="Shape 2028"/>
          <p:cNvGrpSpPr/>
          <p:nvPr/>
        </p:nvGrpSpPr>
        <p:grpSpPr>
          <a:xfrm>
            <a:off x="182617" y="821484"/>
            <a:ext cx="2989927" cy="3006526"/>
            <a:chOff x="0" y="1520327"/>
            <a:chExt cx="4332600" cy="4527900"/>
          </a:xfrm>
        </p:grpSpPr>
        <p:pic>
          <p:nvPicPr>
            <p:cNvPr id="2029" name="Shape 2029"/>
            <p:cNvPicPr preferRelativeResize="0"/>
            <p:nvPr/>
          </p:nvPicPr>
          <p:blipFill rotWithShape="1">
            <a:blip r:embed="rId3">
              <a:alphaModFix/>
            </a:blip>
            <a:srcRect/>
            <a:stretch/>
          </p:blipFill>
          <p:spPr>
            <a:xfrm>
              <a:off x="0" y="1520327"/>
              <a:ext cx="4332600" cy="4527900"/>
            </a:xfrm>
            <a:prstGeom prst="rect">
              <a:avLst/>
            </a:prstGeom>
            <a:noFill/>
            <a:ln>
              <a:noFill/>
            </a:ln>
          </p:spPr>
        </p:pic>
        <p:pic>
          <p:nvPicPr>
            <p:cNvPr id="2030" name="Shape 2030"/>
            <p:cNvPicPr preferRelativeResize="0"/>
            <p:nvPr/>
          </p:nvPicPr>
          <p:blipFill rotWithShape="1">
            <a:blip r:embed="rId4">
              <a:alphaModFix/>
            </a:blip>
            <a:srcRect/>
            <a:stretch/>
          </p:blipFill>
          <p:spPr>
            <a:xfrm>
              <a:off x="985837" y="3917041"/>
              <a:ext cx="2788800" cy="2072400"/>
            </a:xfrm>
            <a:prstGeom prst="rect">
              <a:avLst/>
            </a:prstGeom>
            <a:noFill/>
            <a:ln>
              <a:noFill/>
            </a:ln>
          </p:spPr>
        </p:pic>
      </p:grpSp>
      <p:sp>
        <p:nvSpPr>
          <p:cNvPr id="2031" name="Shape 2031"/>
          <p:cNvSpPr txBox="1">
            <a:spLocks noGrp="1"/>
          </p:cNvSpPr>
          <p:nvPr>
            <p:ph type="title"/>
          </p:nvPr>
        </p:nvSpPr>
        <p:spPr>
          <a:xfrm>
            <a:off x="930725" y="195575"/>
            <a:ext cx="7723500" cy="467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r>
              <a:rPr lang="ja-JP" dirty="0">
                <a:latin typeface="MS Gothic" panose="020B0609070205080204" pitchFamily="49" charset="-128"/>
                <a:ea typeface="MS Gothic" panose="020B0609070205080204" pitchFamily="49" charset="-128"/>
              </a:rPr>
              <a:t>通知 </a:t>
            </a:r>
          </a:p>
        </p:txBody>
      </p:sp>
      <p:sp>
        <p:nvSpPr>
          <p:cNvPr id="2032" name="Shape 2032"/>
          <p:cNvSpPr txBox="1">
            <a:spLocks noGrp="1"/>
          </p:cNvSpPr>
          <p:nvPr>
            <p:ph type="sldNum" idx="12"/>
          </p:nvPr>
        </p:nvSpPr>
        <p:spPr>
          <a:xfrm>
            <a:off x="8380258" y="4610914"/>
            <a:ext cx="548700" cy="393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
                <a:solidFill>
                  <a:srgbClr val="000000"/>
                </a:solidFill>
                <a:latin typeface="MS Gothic" panose="020B0609070205080204" pitchFamily="49" charset="-128"/>
                <a:ea typeface="MS Gothic" panose="020B0609070205080204" pitchFamily="49" charset="-128"/>
                <a:sym typeface="Arial"/>
              </a:rPr>
              <a:t>51</a:t>
            </a:fld>
            <a:endParaRPr lang="ja-JP">
              <a:solidFill>
                <a:srgbClr val="000000"/>
              </a:solidFill>
              <a:latin typeface="MS Gothic" panose="020B0609070205080204" pitchFamily="49" charset="-128"/>
              <a:ea typeface="MS Gothic" panose="020B0609070205080204" pitchFamily="49" charset="-128"/>
              <a:sym typeface="Arial"/>
            </a:endParaRPr>
          </a:p>
        </p:txBody>
      </p:sp>
      <p:sp>
        <p:nvSpPr>
          <p:cNvPr id="2033" name="Shape 2033"/>
          <p:cNvSpPr txBox="1"/>
          <p:nvPr/>
        </p:nvSpPr>
        <p:spPr>
          <a:xfrm>
            <a:off x="5174701" y="816565"/>
            <a:ext cx="3630300" cy="762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パフォーマンスレポート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レポートを定期的に送信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設定可能なレポート期間</a:t>
            </a:r>
            <a:endParaRPr lang="ja-JP" sz="1100" dirty="0">
              <a:latin typeface="MS Gothic" panose="020B0609070205080204" pitchFamily="49" charset="-128"/>
              <a:ea typeface="MS Gothic" panose="020B0609070205080204" pitchFamily="49" charset="-128"/>
            </a:endParaRPr>
          </a:p>
        </p:txBody>
      </p:sp>
      <p:sp>
        <p:nvSpPr>
          <p:cNvPr id="2034" name="Shape 2034"/>
          <p:cNvSpPr txBox="1"/>
          <p:nvPr/>
        </p:nvSpPr>
        <p:spPr>
          <a:xfrm>
            <a:off x="5174701" y="2138444"/>
            <a:ext cx="4003800" cy="79524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リアルタイムのアラート</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障害のオンデマンドプッシュ通知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設定可能な例外アラート  </a:t>
            </a:r>
            <a:endParaRPr lang="ja-JP" sz="1100" dirty="0">
              <a:latin typeface="MS Gothic" panose="020B0609070205080204" pitchFamily="49" charset="-128"/>
              <a:ea typeface="MS Gothic" panose="020B0609070205080204" pitchFamily="49" charset="-128"/>
            </a:endParaRPr>
          </a:p>
        </p:txBody>
      </p:sp>
      <p:sp>
        <p:nvSpPr>
          <p:cNvPr id="2035" name="Shape 2035"/>
          <p:cNvSpPr txBox="1"/>
          <p:nvPr/>
        </p:nvSpPr>
        <p:spPr>
          <a:xfrm>
            <a:off x="5174702" y="3412508"/>
            <a:ext cx="3630300" cy="5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sz="1800" dirty="0">
                <a:solidFill>
                  <a:schemeClr val="dk1"/>
                </a:solidFill>
                <a:latin typeface="MS Gothic" panose="020B0609070205080204" pitchFamily="49" charset="-128"/>
                <a:ea typeface="MS Gothic" panose="020B0609070205080204" pitchFamily="49" charset="-128"/>
              </a:rPr>
              <a:t>更新 </a:t>
            </a:r>
            <a:endParaRPr lang="ja-JP" sz="1100" dirty="0">
              <a:latin typeface="MS Gothic" panose="020B0609070205080204" pitchFamily="49" charset="-128"/>
              <a:ea typeface="MS Gothic" panose="020B0609070205080204" pitchFamily="49" charset="-128"/>
            </a:endParaRPr>
          </a:p>
          <a:p>
            <a:pPr marL="254000" marR="0" lvl="0" indent="-254000" algn="l" rtl="0">
              <a:spcBef>
                <a:spcPts val="0"/>
              </a:spcBef>
              <a:spcAft>
                <a:spcPts val="0"/>
              </a:spcAft>
              <a:buClr>
                <a:schemeClr val="dk1"/>
              </a:buClr>
              <a:buSzPts val="1400"/>
              <a:buFont typeface="Arial"/>
              <a:buChar char="•"/>
            </a:pPr>
            <a:r>
              <a:rPr lang="ja-JP" sz="1400" dirty="0">
                <a:solidFill>
                  <a:schemeClr val="dk1"/>
                </a:solidFill>
                <a:latin typeface="MS Gothic" panose="020B0609070205080204" pitchFamily="49" charset="-128"/>
                <a:ea typeface="MS Gothic" panose="020B0609070205080204" pitchFamily="49" charset="-128"/>
              </a:rPr>
              <a:t>ソフトウェア更新通知 </a:t>
            </a:r>
            <a:endParaRPr lang="ja-JP" sz="1100" dirty="0">
              <a:latin typeface="MS Gothic" panose="020B0609070205080204" pitchFamily="49" charset="-128"/>
              <a:ea typeface="MS Gothic" panose="020B0609070205080204" pitchFamily="49" charset="-128"/>
            </a:endParaRPr>
          </a:p>
        </p:txBody>
      </p:sp>
      <p:sp>
        <p:nvSpPr>
          <p:cNvPr id="2036" name="Shape 2036"/>
          <p:cNvSpPr/>
          <p:nvPr/>
        </p:nvSpPr>
        <p:spPr>
          <a:xfrm>
            <a:off x="4748072" y="801159"/>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1</a:t>
            </a:r>
          </a:p>
        </p:txBody>
      </p:sp>
      <p:sp>
        <p:nvSpPr>
          <p:cNvPr id="2037" name="Shape 2037"/>
          <p:cNvSpPr/>
          <p:nvPr/>
        </p:nvSpPr>
        <p:spPr>
          <a:xfrm>
            <a:off x="4748072" y="2138444"/>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2</a:t>
            </a:r>
          </a:p>
        </p:txBody>
      </p:sp>
      <p:sp>
        <p:nvSpPr>
          <p:cNvPr id="2038" name="Shape 2038"/>
          <p:cNvSpPr/>
          <p:nvPr/>
        </p:nvSpPr>
        <p:spPr>
          <a:xfrm>
            <a:off x="4748072" y="3407507"/>
            <a:ext cx="395700" cy="356100"/>
          </a:xfrm>
          <a:prstGeom prst="ellipse">
            <a:avLst/>
          </a:prstGeom>
          <a:solidFill>
            <a:srgbClr val="07A8E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ja-JP" sz="1400">
                <a:solidFill>
                  <a:schemeClr val="lt1"/>
                </a:solidFill>
                <a:latin typeface="MS Gothic" panose="020B0609070205080204" pitchFamily="49" charset="-128"/>
                <a:ea typeface="MS Gothic" panose="020B0609070205080204" pitchFamily="49" charset="-128"/>
              </a:rPr>
              <a:t>3</a:t>
            </a:r>
          </a:p>
        </p:txBody>
      </p:sp>
      <p:pic>
        <p:nvPicPr>
          <p:cNvPr id="15" name="Picture 14">
            <a:extLst>
              <a:ext uri="{FF2B5EF4-FFF2-40B4-BE49-F238E27FC236}">
                <a16:creationId xmlns:a16="http://schemas.microsoft.com/office/drawing/2014/main" id="{9E2365F9-E766-2C4C-9BCB-644717A17D34}"/>
              </a:ext>
            </a:extLst>
          </p:cNvPr>
          <p:cNvPicPr>
            <a:picLocks noChangeAspect="1"/>
          </p:cNvPicPr>
          <p:nvPr/>
        </p:nvPicPr>
        <p:blipFill>
          <a:blip r:embed="rId5"/>
          <a:stretch>
            <a:fillRect/>
          </a:stretch>
        </p:blipFill>
        <p:spPr>
          <a:xfrm>
            <a:off x="2110654" y="2019283"/>
            <a:ext cx="3512350" cy="277644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A9E9"/>
        </a:solidFill>
        <a:effectLst/>
      </p:bgPr>
    </p:bg>
    <p:spTree>
      <p:nvGrpSpPr>
        <p:cNvPr id="1" name="Shape 2043"/>
        <p:cNvGrpSpPr/>
        <p:nvPr/>
      </p:nvGrpSpPr>
      <p:grpSpPr>
        <a:xfrm>
          <a:off x="0" y="0"/>
          <a:ext cx="0" cy="0"/>
          <a:chOff x="0" y="0"/>
          <a:chExt cx="0" cy="0"/>
        </a:xfrm>
      </p:grpSpPr>
      <p:sp>
        <p:nvSpPr>
          <p:cNvPr id="2044" name="Shape 2044"/>
          <p:cNvSpPr txBox="1">
            <a:spLocks noGrp="1"/>
          </p:cNvSpPr>
          <p:nvPr>
            <p:ph type="sldNum" idx="12"/>
          </p:nvPr>
        </p:nvSpPr>
        <p:spPr>
          <a:xfrm>
            <a:off x="8380258" y="4610913"/>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Font typeface="Arial"/>
              <a:buNone/>
            </a:pPr>
            <a:fld id="{00000000-1234-1234-1234-123412341234}" type="slidenum">
              <a:rPr lang="en"/>
              <a:t>52</a:t>
            </a:fld>
            <a:endParaRPr lang="ja-JP"/>
          </a:p>
        </p:txBody>
      </p:sp>
      <p:sp>
        <p:nvSpPr>
          <p:cNvPr id="2045" name="Shape 2045"/>
          <p:cNvSpPr txBox="1"/>
          <p:nvPr/>
        </p:nvSpPr>
        <p:spPr>
          <a:xfrm>
            <a:off x="1375325" y="2001450"/>
            <a:ext cx="6697800" cy="114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ja-JP" sz="4800" b="1" dirty="0">
                <a:solidFill>
                  <a:srgbClr val="FFFFFF"/>
                </a:solidFill>
                <a:latin typeface="MS Gothic" panose="020B0609070205080204" pitchFamily="49" charset="-128"/>
                <a:ea typeface="MS Gothic" panose="020B0609070205080204" pitchFamily="49" charset="-128"/>
              </a:rPr>
              <a:t>セキュリティについて</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Shape 2050"/>
          <p:cNvSpPr txBox="1">
            <a:spLocks noGrp="1"/>
          </p:cNvSpPr>
          <p:nvPr>
            <p:ph type="title"/>
          </p:nvPr>
        </p:nvSpPr>
        <p:spPr>
          <a:xfrm>
            <a:off x="930725" y="195575"/>
            <a:ext cx="7723500" cy="467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endParaRPr lang="ja-JP" dirty="0">
              <a:latin typeface="MS Gothic" panose="020B0609070205080204" pitchFamily="49" charset="-128"/>
              <a:ea typeface="MS Gothic" panose="020B0609070205080204" pitchFamily="49" charset="-128"/>
            </a:endParaRPr>
          </a:p>
          <a:p>
            <a:pPr marL="0" lvl="0" indent="0" rtl="0">
              <a:spcBef>
                <a:spcPts val="0"/>
              </a:spcBef>
              <a:spcAft>
                <a:spcPts val="0"/>
              </a:spcAft>
              <a:buClr>
                <a:schemeClr val="dk1"/>
              </a:buClr>
              <a:buFont typeface="Hind"/>
              <a:buNone/>
            </a:pPr>
            <a:r>
              <a:rPr lang="ja-JP" dirty="0">
                <a:latin typeface="Avenir" panose="020B0503020203020204" pitchFamily="34" charset="0"/>
                <a:ea typeface="MS Gothic" panose="020B0609070205080204" pitchFamily="49" charset="-128"/>
              </a:rPr>
              <a:t>Insights</a:t>
            </a:r>
            <a:r>
              <a:rPr lang="ja-JP" dirty="0">
                <a:latin typeface="MS Gothic" panose="020B0609070205080204" pitchFamily="49" charset="-128"/>
                <a:ea typeface="MS Gothic" panose="020B0609070205080204" pitchFamily="49" charset="-128"/>
              </a:rPr>
              <a:t>の設定</a:t>
            </a:r>
          </a:p>
          <a:p>
            <a:pPr marL="0" lvl="0" indent="0" rtl="0">
              <a:spcBef>
                <a:spcPts val="0"/>
              </a:spcBef>
              <a:spcAft>
                <a:spcPts val="0"/>
              </a:spcAft>
              <a:buClr>
                <a:schemeClr val="dk1"/>
              </a:buClr>
              <a:buFont typeface="Hind"/>
              <a:buNone/>
            </a:pPr>
            <a:endParaRPr lang="ja-JP" dirty="0">
              <a:latin typeface="MS Gothic" panose="020B0609070205080204" pitchFamily="49" charset="-128"/>
              <a:ea typeface="MS Gothic" panose="020B0609070205080204" pitchFamily="49" charset="-128"/>
            </a:endParaRPr>
          </a:p>
        </p:txBody>
      </p:sp>
      <p:sp>
        <p:nvSpPr>
          <p:cNvPr id="2051" name="Shape 2051"/>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53</a:t>
            </a:fld>
            <a:endParaRPr lang="ja-JP">
              <a:latin typeface="MS Gothic" panose="020B0609070205080204" pitchFamily="49" charset="-128"/>
              <a:ea typeface="MS Gothic" panose="020B0609070205080204" pitchFamily="49" charset="-128"/>
            </a:endParaRPr>
          </a:p>
        </p:txBody>
      </p:sp>
      <p:pic>
        <p:nvPicPr>
          <p:cNvPr id="2052" name="Shape 2052"/>
          <p:cNvPicPr preferRelativeResize="0"/>
          <p:nvPr/>
        </p:nvPicPr>
        <p:blipFill>
          <a:blip r:embed="rId3">
            <a:extLst>
              <a:ext uri="{28A0092B-C50C-407E-A947-70E740481C1C}">
                <a14:useLocalDpi xmlns:a14="http://schemas.microsoft.com/office/drawing/2010/main" val="0"/>
              </a:ext>
            </a:extLst>
          </a:blip>
          <a:stretch>
            <a:fillRect/>
          </a:stretch>
        </p:blipFill>
        <p:spPr>
          <a:xfrm>
            <a:off x="653947" y="911754"/>
            <a:ext cx="7927848" cy="3512646"/>
          </a:xfrm>
          <a:prstGeom prst="rect">
            <a:avLst/>
          </a:prstGeom>
          <a:noFill/>
          <a:ln>
            <a:noFill/>
          </a:ln>
        </p:spPr>
      </p:pic>
      <p:sp>
        <p:nvSpPr>
          <p:cNvPr id="2053" name="Shape 2053"/>
          <p:cNvSpPr txBox="1"/>
          <p:nvPr/>
        </p:nvSpPr>
        <p:spPr>
          <a:xfrm>
            <a:off x="685050" y="831050"/>
            <a:ext cx="2235000" cy="5952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endParaRPr>
              <a:latin typeface="MS Gothic" panose="020B0609070205080204" pitchFamily="49" charset="-128"/>
              <a:ea typeface="MS Gothic" panose="020B0609070205080204" pitchFamily="49" charset="-128"/>
            </a:endParaRPr>
          </a:p>
        </p:txBody>
      </p:sp>
      <p:sp>
        <p:nvSpPr>
          <p:cNvPr id="2054" name="Shape 2054"/>
          <p:cNvSpPr txBox="1"/>
          <p:nvPr/>
        </p:nvSpPr>
        <p:spPr>
          <a:xfrm>
            <a:off x="6145250" y="831050"/>
            <a:ext cx="2235000" cy="5952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latin typeface="MS Gothic" panose="020B0609070205080204" pitchFamily="49" charset="-128"/>
              <a:ea typeface="MS Gothic" panose="020B0609070205080204" pitchFamily="49"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Shape 2059"/>
          <p:cNvSpPr txBox="1">
            <a:spLocks noGrp="1"/>
          </p:cNvSpPr>
          <p:nvPr>
            <p:ph type="title"/>
          </p:nvPr>
        </p:nvSpPr>
        <p:spPr>
          <a:xfrm>
            <a:off x="930725" y="195575"/>
            <a:ext cx="7723500" cy="467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Font typeface="Hind"/>
              <a:buNone/>
            </a:pPr>
            <a:r>
              <a:rPr lang="ja-JP" dirty="0">
                <a:latin typeface="MS Gothic" panose="020B0609070205080204" pitchFamily="49" charset="-128"/>
                <a:ea typeface="MS Gothic" panose="020B0609070205080204" pitchFamily="49" charset="-128"/>
              </a:rPr>
              <a:t>セキュリティ管理</a:t>
            </a:r>
          </a:p>
        </p:txBody>
      </p:sp>
      <p:pic>
        <p:nvPicPr>
          <p:cNvPr id="2060" name="Shape 2060"/>
          <p:cNvPicPr preferRelativeResize="0"/>
          <p:nvPr/>
        </p:nvPicPr>
        <p:blipFill>
          <a:blip r:embed="rId3">
            <a:extLst>
              <a:ext uri="{28A0092B-C50C-407E-A947-70E740481C1C}">
                <a14:useLocalDpi xmlns:a14="http://schemas.microsoft.com/office/drawing/2010/main" val="0"/>
              </a:ext>
            </a:extLst>
          </a:blip>
          <a:stretch>
            <a:fillRect/>
          </a:stretch>
        </p:blipFill>
        <p:spPr>
          <a:xfrm>
            <a:off x="245382" y="1285767"/>
            <a:ext cx="8650224" cy="312504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Shape 2065"/>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000000"/>
                </a:solidFill>
                <a:latin typeface="MS Gothic" panose="020B0609070205080204" pitchFamily="49" charset="-128"/>
                <a:ea typeface="MS Gothic" panose="020B0609070205080204" pitchFamily="49" charset="-128"/>
                <a:sym typeface="Arial"/>
              </a:rPr>
              <a:t>55</a:t>
            </a:fld>
            <a:endParaRPr lang="ja-JP">
              <a:solidFill>
                <a:srgbClr val="000000"/>
              </a:solidFill>
              <a:latin typeface="MS Gothic" panose="020B0609070205080204" pitchFamily="49" charset="-128"/>
              <a:ea typeface="MS Gothic" panose="020B0609070205080204" pitchFamily="49" charset="-128"/>
              <a:sym typeface="Arial"/>
            </a:endParaRPr>
          </a:p>
        </p:txBody>
      </p:sp>
      <p:sp>
        <p:nvSpPr>
          <p:cNvPr id="2067" name="Shape 2067"/>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rPr>
              <a:t>工場との接続を維持</a:t>
            </a:r>
          </a:p>
        </p:txBody>
      </p:sp>
      <p:pic>
        <p:nvPicPr>
          <p:cNvPr id="3" name="Picture 2">
            <a:extLst>
              <a:ext uri="{FF2B5EF4-FFF2-40B4-BE49-F238E27FC236}">
                <a16:creationId xmlns:a16="http://schemas.microsoft.com/office/drawing/2014/main" id="{8ADB463C-9740-7547-A51D-EF5F4CEE6DC7}"/>
              </a:ext>
            </a:extLst>
          </p:cNvPr>
          <p:cNvPicPr>
            <a:picLocks noChangeAspect="1"/>
          </p:cNvPicPr>
          <p:nvPr/>
        </p:nvPicPr>
        <p:blipFill>
          <a:blip r:embed="rId3"/>
          <a:stretch>
            <a:fillRect/>
          </a:stretch>
        </p:blipFill>
        <p:spPr>
          <a:xfrm>
            <a:off x="1324826" y="296159"/>
            <a:ext cx="6506792" cy="51435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Shape 2072"/>
          <p:cNvSpPr txBox="1"/>
          <p:nvPr/>
        </p:nvSpPr>
        <p:spPr>
          <a:xfrm>
            <a:off x="550100" y="2915075"/>
            <a:ext cx="8117700" cy="169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A2E1"/>
              </a:buClr>
              <a:buFont typeface="Arial"/>
              <a:buNone/>
            </a:pPr>
            <a:r>
              <a:rPr lang="ja-JP" sz="2700" b="1" i="0" u="none" strike="noStrike" cap="none" dirty="0">
                <a:solidFill>
                  <a:srgbClr val="00A2E1"/>
                </a:solidFill>
                <a:latin typeface="MS Gothic" panose="020B0609070205080204" pitchFamily="49" charset="-128"/>
                <a:ea typeface="MS Gothic" panose="020B0609070205080204" pitchFamily="49" charset="-128"/>
              </a:rPr>
              <a:t>データだけでなく、洞察（</a:t>
            </a:r>
            <a:r>
              <a:rPr lang="ja-JP" sz="2700" b="1" i="0" u="none" strike="noStrike" cap="none" dirty="0">
                <a:solidFill>
                  <a:srgbClr val="00A2E1"/>
                </a:solidFill>
                <a:latin typeface="Avenir" panose="020B0503020203020204" pitchFamily="34" charset="0"/>
                <a:ea typeface="MS Gothic" panose="020B0609070205080204" pitchFamily="49" charset="-128"/>
              </a:rPr>
              <a:t>INSIGHT</a:t>
            </a:r>
            <a:r>
              <a:rPr lang="ja-JP" sz="2700" b="1" i="0" u="none" strike="noStrike" cap="none" dirty="0">
                <a:solidFill>
                  <a:srgbClr val="00A2E1"/>
                </a:solidFill>
                <a:latin typeface="MS Gothic" panose="020B0609070205080204" pitchFamily="49" charset="-128"/>
                <a:ea typeface="MS Gothic" panose="020B0609070205080204" pitchFamily="49" charset="-128"/>
              </a:rPr>
              <a:t>）を得られる  </a:t>
            </a:r>
            <a:endParaRPr lang="ja-JP" sz="1100" dirty="0">
              <a:latin typeface="MS Gothic" panose="020B0609070205080204" pitchFamily="49" charset="-128"/>
              <a:ea typeface="MS Gothic" panose="020B0609070205080204" pitchFamily="49" charset="-128"/>
            </a:endParaRPr>
          </a:p>
          <a:p>
            <a:pPr marL="0" marR="0" lvl="0" indent="0" algn="ctr" rtl="0">
              <a:lnSpc>
                <a:spcPct val="100000"/>
              </a:lnSpc>
              <a:spcBef>
                <a:spcPts val="0"/>
              </a:spcBef>
              <a:spcAft>
                <a:spcPts val="0"/>
              </a:spcAft>
              <a:buClr>
                <a:srgbClr val="00A2E1"/>
              </a:buClr>
              <a:buFont typeface="Arial"/>
              <a:buNone/>
            </a:pPr>
            <a:endParaRPr lang="ja-JP" sz="2400" b="1" i="0" u="none" strike="noStrike" cap="none" dirty="0">
              <a:solidFill>
                <a:srgbClr val="00A2E1"/>
              </a:solidFill>
              <a:latin typeface="MS Gothic" panose="020B0609070205080204" pitchFamily="49" charset="-128"/>
              <a:ea typeface="MS Gothic" panose="020B0609070205080204" pitchFamily="49" charset="-128"/>
              <a:cs typeface="Calibri"/>
              <a:sym typeface="Calibri"/>
            </a:endParaRPr>
          </a:p>
          <a:p>
            <a:pPr marL="0" marR="0" lvl="0" indent="0" algn="ctr" rtl="0">
              <a:lnSpc>
                <a:spcPct val="100000"/>
              </a:lnSpc>
              <a:spcBef>
                <a:spcPts val="0"/>
              </a:spcBef>
              <a:spcAft>
                <a:spcPts val="0"/>
              </a:spcAft>
              <a:buClr>
                <a:srgbClr val="00A2E1"/>
              </a:buClr>
              <a:buFont typeface="Arial"/>
              <a:buNone/>
            </a:pPr>
            <a:r>
              <a:rPr lang="ja-JP" sz="2400" b="1" i="0" u="sng" strike="noStrike" cap="none" dirty="0">
                <a:solidFill>
                  <a:srgbClr val="07A8E5"/>
                </a:solidFill>
                <a:latin typeface="Avenir" panose="020B0503020203020204" pitchFamily="34" charset="0"/>
                <a:ea typeface="MS Gothic" panose="020B0609070205080204" pitchFamily="49" charset="-128"/>
              </a:rPr>
              <a:t>http://insights.robotiq.com</a:t>
            </a:r>
            <a:r>
              <a:rPr lang="ja-JP" dirty="0">
                <a:latin typeface="Avenir" panose="020B0503020203020204" pitchFamily="34" charset="0"/>
                <a:ea typeface="MS Gothic" panose="020B0609070205080204" pitchFamily="49" charset="-128"/>
              </a:rPr>
              <a:t> </a:t>
            </a:r>
            <a:endParaRPr lang="ja-JP" sz="1100" dirty="0">
              <a:latin typeface="Avenir" panose="020B0503020203020204" pitchFamily="34" charset="0"/>
              <a:ea typeface="MS Gothic" panose="020B0609070205080204" pitchFamily="49" charset="-128"/>
            </a:endParaRPr>
          </a:p>
          <a:p>
            <a:pPr marL="0" marR="0" lvl="0" indent="0" algn="ctr" rtl="0">
              <a:lnSpc>
                <a:spcPct val="100000"/>
              </a:lnSpc>
              <a:spcBef>
                <a:spcPts val="0"/>
              </a:spcBef>
              <a:spcAft>
                <a:spcPts val="0"/>
              </a:spcAft>
              <a:buClr>
                <a:srgbClr val="00A2E1"/>
              </a:buClr>
              <a:buFont typeface="Arial"/>
              <a:buNone/>
            </a:pPr>
            <a:endParaRPr lang="ja-JP" sz="2400" b="1" i="0" u="none" strike="noStrike" cap="none" dirty="0">
              <a:solidFill>
                <a:srgbClr val="00A2E1"/>
              </a:solidFill>
              <a:latin typeface="MS Gothic" panose="020B0609070205080204" pitchFamily="49" charset="-128"/>
              <a:ea typeface="MS Gothic" panose="020B0609070205080204" pitchFamily="49" charset="-128"/>
              <a:cs typeface="Calibri"/>
              <a:sym typeface="Calibri"/>
            </a:endParaRPr>
          </a:p>
          <a:p>
            <a:pPr marL="0" marR="0" lvl="0" indent="0" algn="ctr" rtl="0">
              <a:lnSpc>
                <a:spcPct val="100000"/>
              </a:lnSpc>
              <a:spcBef>
                <a:spcPts val="0"/>
              </a:spcBef>
              <a:spcAft>
                <a:spcPts val="0"/>
              </a:spcAft>
              <a:buClr>
                <a:srgbClr val="00A2E1"/>
              </a:buClr>
              <a:buFont typeface="Arial"/>
              <a:buNone/>
            </a:pPr>
            <a:endParaRPr lang="ja-JP" sz="1100" b="0" i="0" u="none" strike="noStrike" cap="none" dirty="0">
              <a:solidFill>
                <a:srgbClr val="000000"/>
              </a:solidFill>
              <a:latin typeface="MS Gothic" panose="020B0609070205080204" pitchFamily="49" charset="-128"/>
              <a:ea typeface="MS Gothic" panose="020B0609070205080204" pitchFamily="49" charset="-128"/>
              <a:sym typeface="Arial"/>
            </a:endParaRPr>
          </a:p>
        </p:txBody>
      </p:sp>
      <p:sp>
        <p:nvSpPr>
          <p:cNvPr id="2073" name="Shape 2073"/>
          <p:cNvSpPr txBox="1">
            <a:spLocks noGrp="1"/>
          </p:cNvSpPr>
          <p:nvPr>
            <p:ph type="sldNum" idx="12"/>
          </p:nvPr>
        </p:nvSpPr>
        <p:spPr>
          <a:xfrm>
            <a:off x="8380258" y="4610913"/>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 sz="1100" b="0" i="0" u="none" strike="noStrike" cap="none">
                <a:solidFill>
                  <a:srgbClr val="000000"/>
                </a:solidFill>
                <a:latin typeface="MS Gothic" panose="020B0609070205080204" pitchFamily="49" charset="-128"/>
                <a:ea typeface="MS Gothic" panose="020B0609070205080204" pitchFamily="49" charset="-128"/>
                <a:sym typeface="Arial"/>
              </a:rPr>
              <a:t>56</a:t>
            </a:fld>
            <a:endParaRPr lang="ja-JP" sz="1100" b="0" i="0" u="none" strike="noStrike" cap="none">
              <a:solidFill>
                <a:srgbClr val="000000"/>
              </a:solidFill>
              <a:latin typeface="MS Gothic" panose="020B0609070205080204" pitchFamily="49" charset="-128"/>
              <a:ea typeface="MS Gothic" panose="020B0609070205080204" pitchFamily="49" charset="-128"/>
              <a:sym typeface="Arial"/>
            </a:endParaRPr>
          </a:p>
        </p:txBody>
      </p:sp>
      <p:sp>
        <p:nvSpPr>
          <p:cNvPr id="2075" name="Shape 2075"/>
          <p:cNvSpPr txBox="1"/>
          <p:nvPr/>
        </p:nvSpPr>
        <p:spPr>
          <a:xfrm flipH="1">
            <a:off x="5211300" y="4518100"/>
            <a:ext cx="3641400" cy="245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Font typeface="Arial"/>
              <a:buNone/>
            </a:pPr>
            <a:r>
              <a:rPr lang="ja-JP" sz="1000" b="0" i="0" u="none" strike="noStrike" cap="none" dirty="0">
                <a:solidFill>
                  <a:srgbClr val="000000"/>
                </a:solidFill>
                <a:latin typeface="MS Gothic" panose="020B0609070205080204" pitchFamily="49" charset="-128"/>
                <a:ea typeface="MS Gothic" panose="020B0609070205080204" pitchFamily="49" charset="-128"/>
                <a:sym typeface="Arial"/>
              </a:rPr>
              <a:t>2017年末まで、または</a:t>
            </a:r>
            <a:r>
              <a:rPr lang="ja-JP" sz="1000" dirty="0">
                <a:latin typeface="MS Gothic" panose="020B0609070205080204" pitchFamily="49" charset="-128"/>
                <a:ea typeface="MS Gothic" panose="020B0609070205080204" pitchFamily="49" charset="-128"/>
              </a:rPr>
              <a:t>提供終了まで無料 </a:t>
            </a:r>
          </a:p>
        </p:txBody>
      </p:sp>
      <p:pic>
        <p:nvPicPr>
          <p:cNvPr id="3" name="Picture 2">
            <a:extLst>
              <a:ext uri="{FF2B5EF4-FFF2-40B4-BE49-F238E27FC236}">
                <a16:creationId xmlns:a16="http://schemas.microsoft.com/office/drawing/2014/main" id="{9ED01519-4F0B-844D-84DC-465C6A6207F0}"/>
              </a:ext>
            </a:extLst>
          </p:cNvPr>
          <p:cNvPicPr>
            <a:picLocks noChangeAspect="1"/>
          </p:cNvPicPr>
          <p:nvPr/>
        </p:nvPicPr>
        <p:blipFill rotWithShape="1">
          <a:blip r:embed="rId3"/>
          <a:srcRect t="37867" b="8977"/>
          <a:stretch/>
        </p:blipFill>
        <p:spPr>
          <a:xfrm>
            <a:off x="1402094" y="1362"/>
            <a:ext cx="6504404" cy="2734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Shape 208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57</a:t>
            </a:fld>
            <a:endParaRPr lang="ja-JP">
              <a:latin typeface="MS Gothic" panose="020B0609070205080204" pitchFamily="49" charset="-128"/>
              <a:ea typeface="MS Gothic" panose="020B0609070205080204" pitchFamily="49" charset="-128"/>
            </a:endParaRPr>
          </a:p>
        </p:txBody>
      </p:sp>
      <p:sp>
        <p:nvSpPr>
          <p:cNvPr id="2081" name="Shape 2081"/>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rPr>
              <a:t>生産をスピードアップさせるツール</a:t>
            </a:r>
          </a:p>
        </p:txBody>
      </p:sp>
      <p:pic>
        <p:nvPicPr>
          <p:cNvPr id="2082" name="Shape 2082"/>
          <p:cNvPicPr preferRelativeResize="0"/>
          <p:nvPr/>
        </p:nvPicPr>
        <p:blipFill>
          <a:blip r:embed="rId3">
            <a:extLst>
              <a:ext uri="{28A0092B-C50C-407E-A947-70E740481C1C}">
                <a14:useLocalDpi xmlns:a14="http://schemas.microsoft.com/office/drawing/2010/main" val="0"/>
              </a:ext>
            </a:extLst>
          </a:blip>
          <a:stretch>
            <a:fillRect/>
          </a:stretch>
        </p:blipFill>
        <p:spPr>
          <a:xfrm>
            <a:off x="564813" y="572464"/>
            <a:ext cx="7628876" cy="473267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sp>
        <p:nvSpPr>
          <p:cNvPr id="2087" name="Shape 2087"/>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58</a:t>
            </a:fld>
            <a:endParaRPr lang="ja-JP">
              <a:latin typeface="MS Gothic" panose="020B0609070205080204" pitchFamily="49" charset="-128"/>
              <a:ea typeface="MS Gothic" panose="020B0609070205080204" pitchFamily="49" charset="-128"/>
            </a:endParaRPr>
          </a:p>
        </p:txBody>
      </p:sp>
      <p:sp>
        <p:nvSpPr>
          <p:cNvPr id="2088" name="Shape 2088"/>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ja-JP" dirty="0">
                <a:latin typeface="MS Gothic" panose="020B0609070205080204" pitchFamily="49" charset="-128"/>
                <a:ea typeface="MS Gothic" panose="020B0609070205080204" pitchFamily="49" charset="-128"/>
                <a:sym typeface="Arial"/>
              </a:rPr>
              <a:t>生産をスピードアップさせるチーム</a:t>
            </a:r>
            <a:endParaRPr lang="ja-JP" dirty="0">
              <a:latin typeface="MS Gothic" panose="020B0609070205080204" pitchFamily="49" charset="-128"/>
              <a:ea typeface="MS Gothic" panose="020B0609070205080204" pitchFamily="49" charset="-128"/>
              <a:cs typeface="Arial"/>
              <a:sym typeface="Arial"/>
            </a:endParaRPr>
          </a:p>
        </p:txBody>
      </p:sp>
      <p:pic>
        <p:nvPicPr>
          <p:cNvPr id="3" name="Image 2">
            <a:extLst>
              <a:ext uri="{FF2B5EF4-FFF2-40B4-BE49-F238E27FC236}">
                <a16:creationId xmlns:a16="http://schemas.microsoft.com/office/drawing/2014/main" id="{847EF847-365B-4944-BF02-C83E9219404B}"/>
              </a:ext>
            </a:extLst>
          </p:cNvPr>
          <p:cNvPicPr>
            <a:picLocks noChangeAspect="1"/>
          </p:cNvPicPr>
          <p:nvPr/>
        </p:nvPicPr>
        <p:blipFill>
          <a:blip r:embed="rId3"/>
          <a:stretch>
            <a:fillRect/>
          </a:stretch>
        </p:blipFill>
        <p:spPr>
          <a:xfrm>
            <a:off x="1035000" y="663275"/>
            <a:ext cx="7074000" cy="383884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Shape 1689"/>
          <p:cNvSpPr txBox="1">
            <a:spLocks noGrp="1"/>
          </p:cNvSpPr>
          <p:nvPr>
            <p:ph type="body" idx="1"/>
          </p:nvPr>
        </p:nvSpPr>
        <p:spPr>
          <a:xfrm>
            <a:off x="1076050" y="733400"/>
            <a:ext cx="6985800" cy="1833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ja-JP" dirty="0">
                <a:latin typeface="MS Gothic" panose="020B0609070205080204" pitchFamily="49" charset="-128"/>
                <a:ea typeface="MS Gothic" panose="020B0609070205080204" pitchFamily="49" charset="-128"/>
                <a:sym typeface="Arial"/>
              </a:rPr>
              <a:t>不適切なロボティックセル設計：</a:t>
            </a:r>
            <a:endParaRPr lang="ja-JP"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SzPts val="2000"/>
              <a:buFont typeface="Arial"/>
              <a:buChar char="●"/>
            </a:pPr>
            <a:r>
              <a:rPr lang="ja-JP" sz="2000" b="0" dirty="0">
                <a:latin typeface="MS Gothic" panose="020B0609070205080204" pitchFamily="49" charset="-128"/>
                <a:ea typeface="MS Gothic" panose="020B0609070205080204" pitchFamily="49" charset="-128"/>
                <a:sym typeface="Arial"/>
              </a:rPr>
              <a:t>統合を急ぐ</a:t>
            </a:r>
            <a:endParaRPr lang="ja-JP" sz="2000" b="0"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SzPts val="2000"/>
              <a:buFont typeface="Arial"/>
              <a:buChar char="●"/>
            </a:pPr>
            <a:r>
              <a:rPr lang="ja-JP" sz="2000" b="0" dirty="0">
                <a:latin typeface="MS Gothic" panose="020B0609070205080204" pitchFamily="49" charset="-128"/>
                <a:ea typeface="MS Gothic" panose="020B0609070205080204" pitchFamily="49" charset="-128"/>
                <a:sym typeface="Arial"/>
              </a:rPr>
              <a:t>統合時に想定外の事態が起こる</a:t>
            </a:r>
            <a:endParaRPr lang="ja-JP" sz="2000" b="0"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SzPts val="2000"/>
              <a:buFont typeface="Arial"/>
              <a:buChar char="●"/>
            </a:pPr>
            <a:r>
              <a:rPr lang="ja-JP" sz="2000" b="0" dirty="0">
                <a:latin typeface="MS Gothic" panose="020B0609070205080204" pitchFamily="49" charset="-128"/>
                <a:ea typeface="MS Gothic" panose="020B0609070205080204" pitchFamily="49" charset="-128"/>
                <a:sym typeface="Arial"/>
              </a:rPr>
              <a:t>追加コストと遅延</a:t>
            </a:r>
            <a:endParaRPr lang="ja-JP" sz="2000" b="0"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Clr>
                <a:schemeClr val="dk1"/>
              </a:buClr>
              <a:buSzPts val="2000"/>
              <a:buFont typeface="Arial"/>
              <a:buChar char="●"/>
            </a:pPr>
            <a:r>
              <a:rPr lang="ja-JP" sz="2000" b="0" dirty="0">
                <a:latin typeface="MS Gothic" panose="020B0609070205080204" pitchFamily="49" charset="-128"/>
                <a:ea typeface="MS Gothic" panose="020B0609070205080204" pitchFamily="49" charset="-128"/>
                <a:sym typeface="Arial"/>
              </a:rPr>
              <a:t>ROI + 投資回収の低下</a:t>
            </a:r>
            <a:endParaRPr lang="ja-JP" sz="2000" b="0" dirty="0">
              <a:latin typeface="MS Gothic" panose="020B0609070205080204" pitchFamily="49" charset="-128"/>
              <a:ea typeface="MS Gothic" panose="020B0609070205080204" pitchFamily="49" charset="-128"/>
              <a:cs typeface="Arial"/>
              <a:sym typeface="Arial"/>
            </a:endParaRPr>
          </a:p>
          <a:p>
            <a:pPr marL="0" lvl="0" indent="0" rtl="0">
              <a:spcBef>
                <a:spcPts val="0"/>
              </a:spcBef>
              <a:spcAft>
                <a:spcPts val="0"/>
              </a:spcAft>
              <a:buNone/>
            </a:pPr>
            <a:endParaRPr lang="ja-JP" sz="2000" b="0" dirty="0">
              <a:latin typeface="MS Gothic" panose="020B0609070205080204" pitchFamily="49" charset="-128"/>
              <a:ea typeface="MS Gothic" panose="020B0609070205080204" pitchFamily="49" charset="-128"/>
            </a:endParaRPr>
          </a:p>
        </p:txBody>
      </p:sp>
      <p:sp>
        <p:nvSpPr>
          <p:cNvPr id="1690" name="Shape 1690"/>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7</a:t>
            </a:fld>
            <a:endParaRPr lang="ja-JP">
              <a:latin typeface="MS Gothic" panose="020B0609070205080204" pitchFamily="49" charset="-128"/>
              <a:ea typeface="MS Gothic" panose="020B0609070205080204" pitchFamily="49" charset="-128"/>
            </a:endParaRPr>
          </a:p>
        </p:txBody>
      </p:sp>
      <p:sp>
        <p:nvSpPr>
          <p:cNvPr id="1691" name="Shape 1691"/>
          <p:cNvSpPr txBox="1">
            <a:spLocks noGrp="1"/>
          </p:cNvSpPr>
          <p:nvPr>
            <p:ph type="title"/>
          </p:nvPr>
        </p:nvSpPr>
        <p:spPr>
          <a:xfrm>
            <a:off x="930725" y="195575"/>
            <a:ext cx="77235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sym typeface="Arial"/>
              </a:rPr>
              <a:t>弊社が設計段階を重視する理由</a:t>
            </a:r>
            <a:endParaRPr lang="ja-JP" dirty="0">
              <a:latin typeface="MS Gothic" panose="020B0609070205080204" pitchFamily="49" charset="-128"/>
              <a:ea typeface="MS Gothic" panose="020B0609070205080204" pitchFamily="49" charset="-128"/>
              <a:cs typeface="Arial"/>
              <a:sym typeface="Arial"/>
            </a:endParaRPr>
          </a:p>
        </p:txBody>
      </p:sp>
      <p:sp>
        <p:nvSpPr>
          <p:cNvPr id="1692" name="Shape 1692"/>
          <p:cNvSpPr txBox="1">
            <a:spLocks noGrp="1"/>
          </p:cNvSpPr>
          <p:nvPr>
            <p:ph type="body" idx="1"/>
          </p:nvPr>
        </p:nvSpPr>
        <p:spPr>
          <a:xfrm>
            <a:off x="1076050" y="2591700"/>
            <a:ext cx="7074300" cy="2018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sym typeface="Arial"/>
              </a:rPr>
              <a:t>無駄のないロボティックスセル設計：</a:t>
            </a:r>
            <a:endParaRPr lang="ja-JP"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SzPts val="2000"/>
              <a:buFont typeface="Arial"/>
              <a:buChar char="●"/>
            </a:pPr>
            <a:r>
              <a:rPr lang="ja-JP" sz="2000" b="0" dirty="0">
                <a:latin typeface="MS Gothic" panose="020B0609070205080204" pitchFamily="49" charset="-128"/>
                <a:ea typeface="MS Gothic" panose="020B0609070205080204" pitchFamily="49" charset="-128"/>
                <a:sym typeface="Arial"/>
              </a:rPr>
              <a:t>セルプロジェクト全体の調査</a:t>
            </a:r>
            <a:endParaRPr lang="ja-JP" sz="2000" b="0"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SzPts val="2000"/>
              <a:buFont typeface="Arial"/>
              <a:buChar char="●"/>
            </a:pPr>
            <a:r>
              <a:rPr lang="ja-JP" sz="2000" b="0" dirty="0">
                <a:latin typeface="MS Gothic" panose="020B0609070205080204" pitchFamily="49" charset="-128"/>
                <a:ea typeface="MS Gothic" panose="020B0609070205080204" pitchFamily="49" charset="-128"/>
                <a:sym typeface="Arial"/>
              </a:rPr>
              <a:t>設計凍結の前にロボティックセル概念のリスクを緩和</a:t>
            </a:r>
            <a:endParaRPr lang="ja-JP" sz="2000" b="0" dirty="0">
              <a:latin typeface="MS Gothic" panose="020B0609070205080204" pitchFamily="49" charset="-128"/>
              <a:ea typeface="MS Gothic" panose="020B0609070205080204" pitchFamily="49" charset="-128"/>
              <a:cs typeface="Arial"/>
              <a:sym typeface="Arial"/>
            </a:endParaRPr>
          </a:p>
          <a:p>
            <a:pPr marL="457200" lvl="0" indent="-355600" rtl="0">
              <a:spcBef>
                <a:spcPts val="0"/>
              </a:spcBef>
              <a:spcAft>
                <a:spcPts val="0"/>
              </a:spcAft>
              <a:buSzPts val="2000"/>
              <a:buFont typeface="Arial"/>
              <a:buChar char="●"/>
            </a:pPr>
            <a:r>
              <a:rPr lang="ja-JP" sz="2000" b="0" dirty="0">
                <a:latin typeface="MS Gothic" panose="020B0609070205080204" pitchFamily="49" charset="-128"/>
                <a:ea typeface="MS Gothic" panose="020B0609070205080204" pitchFamily="49" charset="-128"/>
                <a:sym typeface="Arial"/>
              </a:rPr>
              <a:t>生産をスピードアップ</a:t>
            </a:r>
            <a:endParaRPr lang="ja-JP" sz="2000" b="0"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pic>
        <p:nvPicPr>
          <p:cNvPr id="1697" name="Shape 1697"/>
          <p:cNvPicPr preferRelativeResize="0"/>
          <p:nvPr/>
        </p:nvPicPr>
        <p:blipFill>
          <a:blip r:embed="rId3">
            <a:extLst>
              <a:ext uri="{28A0092B-C50C-407E-A947-70E740481C1C}">
                <a14:useLocalDpi xmlns:a14="http://schemas.microsoft.com/office/drawing/2010/main" val="0"/>
              </a:ext>
            </a:extLst>
          </a:blip>
          <a:stretch>
            <a:fillRect/>
          </a:stretch>
        </p:blipFill>
        <p:spPr>
          <a:xfrm>
            <a:off x="435499" y="2621009"/>
            <a:ext cx="8394192" cy="1801368"/>
          </a:xfrm>
          <a:prstGeom prst="rect">
            <a:avLst/>
          </a:prstGeom>
          <a:noFill/>
          <a:ln>
            <a:noFill/>
          </a:ln>
        </p:spPr>
      </p:pic>
      <p:sp>
        <p:nvSpPr>
          <p:cNvPr id="1698" name="Shape 1698"/>
          <p:cNvSpPr txBox="1">
            <a:spLocks noGrp="1"/>
          </p:cNvSpPr>
          <p:nvPr>
            <p:ph type="sldNum" idx="12"/>
          </p:nvPr>
        </p:nvSpPr>
        <p:spPr>
          <a:xfrm>
            <a:off x="8380258" y="461091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latin typeface="MS Gothic" panose="020B0609070205080204" pitchFamily="49" charset="-128"/>
                <a:ea typeface="MS Gothic" panose="020B0609070205080204" pitchFamily="49" charset="-128"/>
              </a:rPr>
              <a:t>8</a:t>
            </a:fld>
            <a:endParaRPr lang="ja-JP" dirty="0">
              <a:latin typeface="MS Gothic" panose="020B0609070205080204" pitchFamily="49" charset="-128"/>
              <a:ea typeface="MS Gothic" panose="020B0609070205080204" pitchFamily="49" charset="-128"/>
            </a:endParaRPr>
          </a:p>
        </p:txBody>
      </p:sp>
      <p:sp>
        <p:nvSpPr>
          <p:cNvPr id="1699" name="Shape 1699"/>
          <p:cNvSpPr txBox="1">
            <a:spLocks noGrp="1"/>
          </p:cNvSpPr>
          <p:nvPr>
            <p:ph type="title"/>
          </p:nvPr>
        </p:nvSpPr>
        <p:spPr>
          <a:xfrm>
            <a:off x="930725" y="195575"/>
            <a:ext cx="7632900" cy="46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ja-JP" dirty="0">
                <a:latin typeface="MS Gothic" panose="020B0609070205080204" pitchFamily="49" charset="-128"/>
                <a:ea typeface="MS Gothic" panose="020B0609070205080204" pitchFamily="49" charset="-128"/>
              </a:rPr>
              <a:t>無駄のないロボティックスセル設計の影響</a:t>
            </a:r>
          </a:p>
        </p:txBody>
      </p:sp>
      <p:sp>
        <p:nvSpPr>
          <p:cNvPr id="1700" name="Shape 1700"/>
          <p:cNvSpPr/>
          <p:nvPr/>
        </p:nvSpPr>
        <p:spPr>
          <a:xfrm>
            <a:off x="5126950" y="3652675"/>
            <a:ext cx="2798100" cy="774900"/>
          </a:xfrm>
          <a:prstGeom prst="rect">
            <a:avLst/>
          </a:prstGeom>
          <a:noFill/>
          <a:ln w="28575" cap="flat" cmpd="sng">
            <a:solidFill>
              <a:srgbClr val="00A9E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701" name="Shape 1701"/>
          <p:cNvPicPr preferRelativeResize="0"/>
          <p:nvPr/>
        </p:nvPicPr>
        <p:blipFill>
          <a:blip r:embed="rId4">
            <a:extLst>
              <a:ext uri="{28A0092B-C50C-407E-A947-70E740481C1C}">
                <a14:useLocalDpi xmlns:a14="http://schemas.microsoft.com/office/drawing/2010/main" val="0"/>
              </a:ext>
            </a:extLst>
          </a:blip>
          <a:stretch>
            <a:fillRect/>
          </a:stretch>
        </p:blipFill>
        <p:spPr>
          <a:xfrm>
            <a:off x="2678949" y="815675"/>
            <a:ext cx="6215948" cy="20049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Shape 1706"/>
          <p:cNvSpPr txBox="1">
            <a:spLocks noGrp="1"/>
          </p:cNvSpPr>
          <p:nvPr>
            <p:ph type="title"/>
          </p:nvPr>
        </p:nvSpPr>
        <p:spPr>
          <a:xfrm>
            <a:off x="1440525" y="1540800"/>
            <a:ext cx="6265800" cy="124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ja-JP" sz="4000" dirty="0">
                <a:latin typeface="MS Gothic" panose="020B0609070205080204" pitchFamily="49" charset="-128"/>
                <a:ea typeface="MS Gothic" panose="020B0609070205080204" pitchFamily="49" charset="-128"/>
                <a:sym typeface="Arial"/>
              </a:rPr>
              <a:t>セル設計情報を一点に</a:t>
            </a:r>
            <a:br>
              <a:rPr lang="en-US" altLang="ja-JP" sz="4000" dirty="0">
                <a:latin typeface="MS Gothic" panose="020B0609070205080204" pitchFamily="49" charset="-128"/>
                <a:ea typeface="MS Gothic" panose="020B0609070205080204" pitchFamily="49" charset="-128"/>
                <a:sym typeface="Arial"/>
              </a:rPr>
            </a:br>
            <a:r>
              <a:rPr lang="ja-JP" sz="4000" dirty="0">
                <a:latin typeface="MS Gothic" panose="020B0609070205080204" pitchFamily="49" charset="-128"/>
                <a:ea typeface="MS Gothic" panose="020B0609070205080204" pitchFamily="49" charset="-128"/>
                <a:sym typeface="Arial"/>
              </a:rPr>
              <a:t>集中させるには、</a:t>
            </a:r>
            <a:br>
              <a:rPr lang="en-US" altLang="ja-JP" sz="4000" dirty="0">
                <a:latin typeface="MS Gothic" panose="020B0609070205080204" pitchFamily="49" charset="-128"/>
                <a:ea typeface="MS Gothic" panose="020B0609070205080204" pitchFamily="49" charset="-128"/>
                <a:sym typeface="Arial"/>
              </a:rPr>
            </a:br>
            <a:r>
              <a:rPr lang="ja-JP" sz="4000" dirty="0">
                <a:latin typeface="MS Gothic" panose="020B0609070205080204" pitchFamily="49" charset="-128"/>
                <a:ea typeface="MS Gothic" panose="020B0609070205080204" pitchFamily="49" charset="-128"/>
                <a:sym typeface="Arial"/>
              </a:rPr>
              <a:t>どうすればよいか？</a:t>
            </a:r>
            <a:endParaRPr lang="ja-JP" sz="4000" dirty="0">
              <a:latin typeface="MS Gothic" panose="020B0609070205080204" pitchFamily="49" charset="-128"/>
              <a:ea typeface="MS Gothic" panose="020B0609070205080204" pitchFamily="49" charset="-128"/>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2145</TotalTime>
  <Words>3074</Words>
  <Application>Microsoft Office PowerPoint</Application>
  <PresentationFormat>Affichage à l'écran (16:9)</PresentationFormat>
  <Paragraphs>283</Paragraphs>
  <Slides>59</Slides>
  <Notes>58</Notes>
  <HiddenSlides>0</HiddenSlides>
  <MMClips>0</MMClips>
  <ScaleCrop>false</ScaleCrop>
  <HeadingPairs>
    <vt:vector size="6" baseType="variant">
      <vt:variant>
        <vt:lpstr>Polices utilisées</vt:lpstr>
      </vt:variant>
      <vt:variant>
        <vt:i4>11</vt:i4>
      </vt:variant>
      <vt:variant>
        <vt:lpstr>Thème</vt:lpstr>
      </vt:variant>
      <vt:variant>
        <vt:i4>9</vt:i4>
      </vt:variant>
      <vt:variant>
        <vt:lpstr>Titres des diapositives</vt:lpstr>
      </vt:variant>
      <vt:variant>
        <vt:i4>59</vt:i4>
      </vt:variant>
    </vt:vector>
  </HeadingPairs>
  <TitlesOfParts>
    <vt:vector size="79" baseType="lpstr">
      <vt:lpstr>MS Gothic</vt:lpstr>
      <vt:lpstr>MS Mincho</vt:lpstr>
      <vt:lpstr>Arial</vt:lpstr>
      <vt:lpstr>Arial Narrow</vt:lpstr>
      <vt:lpstr>Avenir</vt:lpstr>
      <vt:lpstr>Calibri</vt:lpstr>
      <vt:lpstr>Hind</vt:lpstr>
      <vt:lpstr>Merriweather Sans</vt:lpstr>
      <vt:lpstr>Proxima Nova</vt:lpstr>
      <vt:lpstr>Verdana</vt:lpstr>
      <vt:lpstr>Wingdings</vt:lpstr>
      <vt:lpstr>Simple Light</vt:lpstr>
      <vt:lpstr>Simple Light</vt:lpstr>
      <vt:lpstr>Simple Light</vt:lpstr>
      <vt:lpstr>Simple Light</vt:lpstr>
      <vt:lpstr>Simple Light</vt:lpstr>
      <vt:lpstr>Simple Light</vt:lpstr>
      <vt:lpstr>Simple Light</vt:lpstr>
      <vt:lpstr>Simple Light</vt:lpstr>
      <vt:lpstr>Simple Light</vt:lpstr>
      <vt:lpstr>生産をスピードアップ</vt:lpstr>
      <vt:lpstr>生産をスピードアップさせるツール</vt:lpstr>
      <vt:lpstr>Présentation PowerPoint</vt:lpstr>
      <vt:lpstr>無駄のないロボティックスを採用する理由</vt:lpstr>
      <vt:lpstr>Présentation PowerPoint</vt:lpstr>
      <vt:lpstr>Présentation PowerPoint</vt:lpstr>
      <vt:lpstr>弊社が設計段階を重視する理由</vt:lpstr>
      <vt:lpstr>無駄のないロボティックスセル設計の影響</vt:lpstr>
      <vt:lpstr>セル設計情報を一点に 集中させるには、 どうすればよいか？</vt:lpstr>
      <vt:lpstr>Présentation PowerPoint</vt:lpstr>
      <vt:lpstr>Présentation PowerPoint</vt:lpstr>
      <vt:lpstr>Présentation PowerPoint</vt:lpstr>
      <vt:lpstr>Présentation PowerPoint</vt:lpstr>
      <vt:lpstr>Présentation PowerPoint</vt:lpstr>
      <vt:lpstr>Présentation PowerPoint</vt:lpstr>
      <vt:lpstr>Blueprintsを使用する理由</vt:lpstr>
      <vt:lpstr>Présentation PowerPoint</vt:lpstr>
      <vt:lpstr>生産をスピードアップする柔軟で標準化されたコンポーネント</vt:lpstr>
      <vt:lpstr>ロボティックセル導入ツール</vt:lpstr>
      <vt:lpstr>Présentation PowerPoint</vt:lpstr>
      <vt:lpstr>Hand-E、2F-85、2F-140</vt:lpstr>
      <vt:lpstr>Hand-E</vt:lpstr>
      <vt:lpstr>Présentation PowerPoint</vt:lpstr>
      <vt:lpstr>2F-140</vt:lpstr>
      <vt:lpstr>UR向けPlug + Playグリッパー</vt:lpstr>
      <vt:lpstr>Présentation PowerPoint</vt:lpstr>
      <vt:lpstr>対象用途</vt:lpstr>
      <vt:lpstr>Skillsでアプリケーションのプログラミングを加速</vt:lpstr>
      <vt:lpstr>Présentation PowerPoint</vt:lpstr>
      <vt:lpstr>FT 300力・トルクセンサ</vt:lpstr>
      <vt:lpstr>力・トルクセンサを迅速に設定</vt:lpstr>
      <vt:lpstr>ActiveDrive：スムーズなロボット誘導</vt:lpstr>
      <vt:lpstr>ActiveDriveツールバー </vt:lpstr>
      <vt:lpstr>パスの記録：途中通過地点の記録は不要</vt:lpstr>
      <vt:lpstr>多岐にわたる用途</vt:lpstr>
      <vt:lpstr>Skillsでアプリケーションのプログラミングを加速</vt:lpstr>
      <vt:lpstr>Présentation PowerPoint</vt:lpstr>
      <vt:lpstr>リストカメラ</vt:lpstr>
      <vt:lpstr>ロボットビジョンをプログラミング</vt:lpstr>
      <vt:lpstr>Skillsでビジョンのプログラミングを加速</vt:lpstr>
      <vt:lpstr>Présentation PowerPoint</vt:lpstr>
      <vt:lpstr>Présentation PowerPoint</vt:lpstr>
      <vt:lpstr>Présentation PowerPoint</vt:lpstr>
      <vt:lpstr>Insightsのご紹介</vt:lpstr>
      <vt:lpstr>Insightsのご紹介 </vt:lpstr>
      <vt:lpstr>Insightsのご紹介 </vt:lpstr>
      <vt:lpstr>ロボティックセルにも接続は必要</vt:lpstr>
      <vt:lpstr>Insights：監視、分析、最適化</vt:lpstr>
      <vt:lpstr>ロボットダッシュボード</vt:lpstr>
      <vt:lpstr>パフォーマンスタイムライン</vt:lpstr>
      <vt:lpstr>通知 </vt:lpstr>
      <vt:lpstr>Présentation PowerPoint</vt:lpstr>
      <vt:lpstr> Insightsの設定 </vt:lpstr>
      <vt:lpstr>セキュリティ管理</vt:lpstr>
      <vt:lpstr>工場との接続を維持</vt:lpstr>
      <vt:lpstr>Présentation PowerPoint</vt:lpstr>
      <vt:lpstr>生産をスピードアップさせるツール</vt:lpstr>
      <vt:lpstr>生産をスピードアップさせるチーム</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Production Faster</dc:title>
  <dc:creator>Venkateshwaran</dc:creator>
  <cp:lastModifiedBy>Dominique Mercier</cp:lastModifiedBy>
  <cp:revision>54</cp:revision>
  <dcterms:modified xsi:type="dcterms:W3CDTF">2018-06-26T14:31:34Z</dcterms:modified>
</cp:coreProperties>
</file>